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9"/>
  </p:notesMasterIdLst>
  <p:sldIdLst>
    <p:sldId id="256" r:id="rId3"/>
    <p:sldId id="279" r:id="rId4"/>
    <p:sldId id="269" r:id="rId5"/>
    <p:sldId id="280" r:id="rId6"/>
    <p:sldId id="281" r:id="rId7"/>
    <p:sldId id="282" r:id="rId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E25EFF-F074-7F02-5050-1618E1BDC476}" v="4" dt="2024-10-21T09:01:10.559"/>
    <p1510:client id="{9CD98C0B-2FB0-0905-E6B4-BC2EE486F883}" v="1" dt="2024-10-21T10:06:23.809"/>
    <p1510:client id="{A808E3D6-AC62-9E61-EB64-45E36BC6D4CE}" v="2" dt="2024-10-21T10:37:43.718"/>
    <p1510:client id="{DCF16165-8A63-F967-E73C-FE31FF6254EA}" v="451" dt="2024-10-21T09:00:11.6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陳子祈" userId="S::tzuchichen.en12@m365.nycu.edu.tw::cd7f062e-f43b-493e-8fe4-989b09141672" providerId="AD" clId="Web-{B84D4466-F52B-871F-E6E6-499AC71CAEC7}"/>
    <pc:docChg chg="addSld delSld modSld sldOrd">
      <pc:chgData name="陳子祈" userId="S::tzuchichen.en12@m365.nycu.edu.tw::cd7f062e-f43b-493e-8fe4-989b09141672" providerId="AD" clId="Web-{B84D4466-F52B-871F-E6E6-499AC71CAEC7}" dt="2024-09-20T06:09:02.202" v="1316" actId="1076"/>
      <pc:docMkLst>
        <pc:docMk/>
      </pc:docMkLst>
      <pc:sldChg chg="modSp">
        <pc:chgData name="陳子祈" userId="S::tzuchichen.en12@m365.nycu.edu.tw::cd7f062e-f43b-493e-8fe4-989b09141672" providerId="AD" clId="Web-{B84D4466-F52B-871F-E6E6-499AC71CAEC7}" dt="2024-09-19T18:13:11.982" v="1142" actId="20577"/>
        <pc:sldMkLst>
          <pc:docMk/>
          <pc:sldMk cId="0" sldId="256"/>
        </pc:sldMkLst>
        <pc:spChg chg="mod">
          <ac:chgData name="陳子祈" userId="S::tzuchichen.en12@m365.nycu.edu.tw::cd7f062e-f43b-493e-8fe4-989b09141672" providerId="AD" clId="Web-{B84D4466-F52B-871F-E6E6-499AC71CAEC7}" dt="2024-09-19T17:23:08.450" v="422" actId="20577"/>
          <ac:spMkLst>
            <pc:docMk/>
            <pc:sldMk cId="0" sldId="256"/>
            <ac:spMk id="101" creationId="{00000000-0000-0000-0000-000000000000}"/>
          </ac:spMkLst>
        </pc:spChg>
        <pc:spChg chg="mod">
          <ac:chgData name="陳子祈" userId="S::tzuchichen.en12@m365.nycu.edu.tw::cd7f062e-f43b-493e-8fe4-989b09141672" providerId="AD" clId="Web-{B84D4466-F52B-871F-E6E6-499AC71CAEC7}" dt="2024-09-19T18:13:11.982" v="1142" actId="20577"/>
          <ac:spMkLst>
            <pc:docMk/>
            <pc:sldMk cId="0" sldId="256"/>
            <ac:spMk id="102" creationId="{00000000-0000-0000-0000-000000000000}"/>
          </ac:spMkLst>
        </pc:spChg>
      </pc:sldChg>
      <pc:sldChg chg="addSp delSp modSp">
        <pc:chgData name="陳子祈" userId="S::tzuchichen.en12@m365.nycu.edu.tw::cd7f062e-f43b-493e-8fe4-989b09141672" providerId="AD" clId="Web-{B84D4466-F52B-871F-E6E6-499AC71CAEC7}" dt="2024-09-20T05:59:00.961" v="1305"/>
        <pc:sldMkLst>
          <pc:docMk/>
          <pc:sldMk cId="0" sldId="257"/>
        </pc:sldMkLst>
        <pc:spChg chg="mod">
          <ac:chgData name="陳子祈" userId="S::tzuchichen.en12@m365.nycu.edu.tw::cd7f062e-f43b-493e-8fe4-989b09141672" providerId="AD" clId="Web-{B84D4466-F52B-871F-E6E6-499AC71CAEC7}" dt="2024-09-19T18:10:14.431" v="1135" actId="1076"/>
          <ac:spMkLst>
            <pc:docMk/>
            <pc:sldMk cId="0" sldId="257"/>
            <ac:spMk id="103" creationId="{00000000-0000-0000-0000-000000000000}"/>
          </ac:spMkLst>
        </pc:spChg>
        <pc:spChg chg="del mod">
          <ac:chgData name="陳子祈" userId="S::tzuchichen.en12@m365.nycu.edu.tw::cd7f062e-f43b-493e-8fe4-989b09141672" providerId="AD" clId="Web-{B84D4466-F52B-871F-E6E6-499AC71CAEC7}" dt="2024-09-19T16:52:04.123" v="72"/>
          <ac:spMkLst>
            <pc:docMk/>
            <pc:sldMk cId="0" sldId="257"/>
            <ac:spMk id="104" creationId="{00000000-0000-0000-0000-000000000000}"/>
          </ac:spMkLst>
        </pc:spChg>
        <pc:graphicFrameChg chg="add mod modGraphic">
          <ac:chgData name="陳子祈" userId="S::tzuchichen.en12@m365.nycu.edu.tw::cd7f062e-f43b-493e-8fe4-989b09141672" providerId="AD" clId="Web-{B84D4466-F52B-871F-E6E6-499AC71CAEC7}" dt="2024-09-20T05:59:00.961" v="1305"/>
          <ac:graphicFrameMkLst>
            <pc:docMk/>
            <pc:sldMk cId="0" sldId="257"/>
            <ac:graphicFrameMk id="2" creationId="{CF0D34A3-FEDD-ED9B-4B8B-07F25A205DC8}"/>
          </ac:graphicFrameMkLst>
        </pc:graphicFrameChg>
      </pc:sldChg>
      <pc:sldChg chg="addSp delSp add del replId">
        <pc:chgData name="陳子祈" userId="S::tzuchichen.en12@m365.nycu.edu.tw::cd7f062e-f43b-493e-8fe4-989b09141672" providerId="AD" clId="Web-{B84D4466-F52B-871F-E6E6-499AC71CAEC7}" dt="2024-09-19T17:13:45.625" v="392"/>
        <pc:sldMkLst>
          <pc:docMk/>
          <pc:sldMk cId="3557340730" sldId="258"/>
        </pc:sldMkLst>
        <pc:graphicFrameChg chg="add del">
          <ac:chgData name="陳子祈" userId="S::tzuchichen.en12@m365.nycu.edu.tw::cd7f062e-f43b-493e-8fe4-989b09141672" providerId="AD" clId="Web-{B84D4466-F52B-871F-E6E6-499AC71CAEC7}" dt="2024-09-19T16:52:50.624" v="74"/>
          <ac:graphicFrameMkLst>
            <pc:docMk/>
            <pc:sldMk cId="3557340730" sldId="258"/>
            <ac:graphicFrameMk id="2" creationId="{E08F06B6-4CDE-FC31-765F-10B4610CFBE1}"/>
          </ac:graphicFrameMkLst>
        </pc:graphicFrameChg>
      </pc:sldChg>
      <pc:sldChg chg="addSp delSp modSp add del replId addAnim">
        <pc:chgData name="陳子祈" userId="S::tzuchichen.en12@m365.nycu.edu.tw::cd7f062e-f43b-493e-8fe4-989b09141672" providerId="AD" clId="Web-{B84D4466-F52B-871F-E6E6-499AC71CAEC7}" dt="2024-09-20T06:09:02.202" v="1316" actId="1076"/>
        <pc:sldMkLst>
          <pc:docMk/>
          <pc:sldMk cId="2308253755" sldId="259"/>
        </pc:sldMkLst>
        <pc:spChg chg="mod">
          <ac:chgData name="陳子祈" userId="S::tzuchichen.en12@m365.nycu.edu.tw::cd7f062e-f43b-493e-8fe4-989b09141672" providerId="AD" clId="Web-{B84D4466-F52B-871F-E6E6-499AC71CAEC7}" dt="2024-09-20T05:47:49.194" v="1242" actId="20577"/>
          <ac:spMkLst>
            <pc:docMk/>
            <pc:sldMk cId="2308253755" sldId="259"/>
            <ac:spMk id="103" creationId="{00000000-0000-0000-0000-000000000000}"/>
          </ac:spMkLst>
        </pc:spChg>
        <pc:spChg chg="mod">
          <ac:chgData name="陳子祈" userId="S::tzuchichen.en12@m365.nycu.edu.tw::cd7f062e-f43b-493e-8fe4-989b09141672" providerId="AD" clId="Web-{B84D4466-F52B-871F-E6E6-499AC71CAEC7}" dt="2024-09-20T05:43:47.985" v="1172" actId="20577"/>
          <ac:spMkLst>
            <pc:docMk/>
            <pc:sldMk cId="2308253755" sldId="259"/>
            <ac:spMk id="104" creationId="{00000000-0000-0000-0000-000000000000}"/>
          </ac:spMkLst>
        </pc:spChg>
        <pc:picChg chg="add del mod">
          <ac:chgData name="陳子祈" userId="S::tzuchichen.en12@m365.nycu.edu.tw::cd7f062e-f43b-493e-8fe4-989b09141672" providerId="AD" clId="Web-{B84D4466-F52B-871F-E6E6-499AC71CAEC7}" dt="2024-09-20T06:03:30.890" v="1306"/>
          <ac:picMkLst>
            <pc:docMk/>
            <pc:sldMk cId="2308253755" sldId="259"/>
            <ac:picMk id="2" creationId="{F5D1BF2D-EF9B-11A2-D085-A9EDDB4EDEBC}"/>
          </ac:picMkLst>
        </pc:picChg>
        <pc:picChg chg="add del mod">
          <ac:chgData name="陳子祈" userId="S::tzuchichen.en12@m365.nycu.edu.tw::cd7f062e-f43b-493e-8fe4-989b09141672" providerId="AD" clId="Web-{B84D4466-F52B-871F-E6E6-499AC71CAEC7}" dt="2024-09-20T06:07:31.099" v="1311"/>
          <ac:picMkLst>
            <pc:docMk/>
            <pc:sldMk cId="2308253755" sldId="259"/>
            <ac:picMk id="3" creationId="{C0E73714-2BAA-7B6E-45A0-91FA6E76550B}"/>
          </ac:picMkLst>
        </pc:picChg>
        <pc:picChg chg="add del mod">
          <ac:chgData name="陳子祈" userId="S::tzuchichen.en12@m365.nycu.edu.tw::cd7f062e-f43b-493e-8fe4-989b09141672" providerId="AD" clId="Web-{B84D4466-F52B-871F-E6E6-499AC71CAEC7}" dt="2024-09-20T06:08:32.429" v="1314"/>
          <ac:picMkLst>
            <pc:docMk/>
            <pc:sldMk cId="2308253755" sldId="259"/>
            <ac:picMk id="4" creationId="{C64D9B1D-2D7B-B3F5-C083-619DF6236689}"/>
          </ac:picMkLst>
        </pc:picChg>
        <pc:picChg chg="add mod">
          <ac:chgData name="陳子祈" userId="S::tzuchichen.en12@m365.nycu.edu.tw::cd7f062e-f43b-493e-8fe4-989b09141672" providerId="AD" clId="Web-{B84D4466-F52B-871F-E6E6-499AC71CAEC7}" dt="2024-09-20T06:09:02.202" v="1316" actId="1076"/>
          <ac:picMkLst>
            <pc:docMk/>
            <pc:sldMk cId="2308253755" sldId="259"/>
            <ac:picMk id="5" creationId="{D059461E-A0ED-0F8A-EF51-196092292C22}"/>
          </ac:picMkLst>
        </pc:picChg>
      </pc:sldChg>
      <pc:sldChg chg="modSp add del replId">
        <pc:chgData name="陳子祈" userId="S::tzuchichen.en12@m365.nycu.edu.tw::cd7f062e-f43b-493e-8fe4-989b09141672" providerId="AD" clId="Web-{B84D4466-F52B-871F-E6E6-499AC71CAEC7}" dt="2024-09-20T05:48:12.586" v="1253" actId="20577"/>
        <pc:sldMkLst>
          <pc:docMk/>
          <pc:sldMk cId="1398270247" sldId="260"/>
        </pc:sldMkLst>
        <pc:spChg chg="mod">
          <ac:chgData name="陳子祈" userId="S::tzuchichen.en12@m365.nycu.edu.tw::cd7f062e-f43b-493e-8fe4-989b09141672" providerId="AD" clId="Web-{B84D4466-F52B-871F-E6E6-499AC71CAEC7}" dt="2024-09-20T05:48:12.586" v="1253" actId="20577"/>
          <ac:spMkLst>
            <pc:docMk/>
            <pc:sldMk cId="1398270247" sldId="260"/>
            <ac:spMk id="103" creationId="{00000000-0000-0000-0000-000000000000}"/>
          </ac:spMkLst>
        </pc:spChg>
        <pc:spChg chg="mod">
          <ac:chgData name="陳子祈" userId="S::tzuchichen.en12@m365.nycu.edu.tw::cd7f062e-f43b-493e-8fe4-989b09141672" providerId="AD" clId="Web-{B84D4466-F52B-871F-E6E6-499AC71CAEC7}" dt="2024-09-20T05:45:57.988" v="1205" actId="20577"/>
          <ac:spMkLst>
            <pc:docMk/>
            <pc:sldMk cId="1398270247" sldId="260"/>
            <ac:spMk id="104" creationId="{00000000-0000-0000-0000-000000000000}"/>
          </ac:spMkLst>
        </pc:spChg>
      </pc:sldChg>
      <pc:sldChg chg="addSp delSp modSp add del replId">
        <pc:chgData name="陳子祈" userId="S::tzuchichen.en12@m365.nycu.edu.tw::cd7f062e-f43b-493e-8fe4-989b09141672" providerId="AD" clId="Web-{B84D4466-F52B-871F-E6E6-499AC71CAEC7}" dt="2024-09-20T05:49:00.618" v="1272" actId="20577"/>
        <pc:sldMkLst>
          <pc:docMk/>
          <pc:sldMk cId="468720559" sldId="261"/>
        </pc:sldMkLst>
        <pc:spChg chg="add del mod">
          <ac:chgData name="陳子祈" userId="S::tzuchichen.en12@m365.nycu.edu.tw::cd7f062e-f43b-493e-8fe4-989b09141672" providerId="AD" clId="Web-{B84D4466-F52B-871F-E6E6-499AC71CAEC7}" dt="2024-09-20T05:46:41.490" v="1221"/>
          <ac:spMkLst>
            <pc:docMk/>
            <pc:sldMk cId="468720559" sldId="261"/>
            <ac:spMk id="3" creationId="{702C7AE6-6CBF-846F-556C-24A84008BAE0}"/>
          </ac:spMkLst>
        </pc:spChg>
        <pc:spChg chg="add del mod">
          <ac:chgData name="陳子祈" userId="S::tzuchichen.en12@m365.nycu.edu.tw::cd7f062e-f43b-493e-8fe4-989b09141672" providerId="AD" clId="Web-{B84D4466-F52B-871F-E6E6-499AC71CAEC7}" dt="2024-09-20T05:46:42.833" v="1222"/>
          <ac:spMkLst>
            <pc:docMk/>
            <pc:sldMk cId="468720559" sldId="261"/>
            <ac:spMk id="5" creationId="{B91F4772-C52A-EE27-B2F9-0694C6094417}"/>
          </ac:spMkLst>
        </pc:spChg>
        <pc:spChg chg="mod">
          <ac:chgData name="陳子祈" userId="S::tzuchichen.en12@m365.nycu.edu.tw::cd7f062e-f43b-493e-8fe4-989b09141672" providerId="AD" clId="Web-{B84D4466-F52B-871F-E6E6-499AC71CAEC7}" dt="2024-09-20T05:49:00.618" v="1272" actId="20577"/>
          <ac:spMkLst>
            <pc:docMk/>
            <pc:sldMk cId="468720559" sldId="261"/>
            <ac:spMk id="103" creationId="{00000000-0000-0000-0000-000000000000}"/>
          </ac:spMkLst>
        </pc:spChg>
        <pc:spChg chg="mod">
          <ac:chgData name="陳子祈" userId="S::tzuchichen.en12@m365.nycu.edu.tw::cd7f062e-f43b-493e-8fe4-989b09141672" providerId="AD" clId="Web-{B84D4466-F52B-871F-E6E6-499AC71CAEC7}" dt="2024-09-19T17:36:53.285" v="483" actId="14100"/>
          <ac:spMkLst>
            <pc:docMk/>
            <pc:sldMk cId="468720559" sldId="261"/>
            <ac:spMk id="104" creationId="{00000000-0000-0000-0000-000000000000}"/>
          </ac:spMkLst>
        </pc:spChg>
      </pc:sldChg>
      <pc:sldChg chg="modSp add del ord replId">
        <pc:chgData name="陳子祈" userId="S::tzuchichen.en12@m365.nycu.edu.tw::cd7f062e-f43b-493e-8fe4-989b09141672" providerId="AD" clId="Web-{B84D4466-F52B-871F-E6E6-499AC71CAEC7}" dt="2024-09-20T05:48:41.383" v="1266" actId="20577"/>
        <pc:sldMkLst>
          <pc:docMk/>
          <pc:sldMk cId="625823817" sldId="262"/>
        </pc:sldMkLst>
        <pc:spChg chg="mod">
          <ac:chgData name="陳子祈" userId="S::tzuchichen.en12@m365.nycu.edu.tw::cd7f062e-f43b-493e-8fe4-989b09141672" providerId="AD" clId="Web-{B84D4466-F52B-871F-E6E6-499AC71CAEC7}" dt="2024-09-20T05:48:41.383" v="1266" actId="20577"/>
          <ac:spMkLst>
            <pc:docMk/>
            <pc:sldMk cId="625823817" sldId="262"/>
            <ac:spMk id="103" creationId="{00000000-0000-0000-0000-000000000000}"/>
          </ac:spMkLst>
        </pc:spChg>
        <pc:spChg chg="mod">
          <ac:chgData name="陳子祈" userId="S::tzuchichen.en12@m365.nycu.edu.tw::cd7f062e-f43b-493e-8fe4-989b09141672" providerId="AD" clId="Web-{B84D4466-F52B-871F-E6E6-499AC71CAEC7}" dt="2024-09-20T05:46:25.911" v="1216" actId="20577"/>
          <ac:spMkLst>
            <pc:docMk/>
            <pc:sldMk cId="625823817" sldId="262"/>
            <ac:spMk id="104" creationId="{00000000-0000-0000-0000-000000000000}"/>
          </ac:spMkLst>
        </pc:spChg>
      </pc:sldChg>
      <pc:sldChg chg="modSp add del replId">
        <pc:chgData name="陳子祈" userId="S::tzuchichen.en12@m365.nycu.edu.tw::cd7f062e-f43b-493e-8fe4-989b09141672" providerId="AD" clId="Web-{B84D4466-F52B-871F-E6E6-499AC71CAEC7}" dt="2024-09-19T17:37:27.129" v="493"/>
        <pc:sldMkLst>
          <pc:docMk/>
          <pc:sldMk cId="3268965601" sldId="263"/>
        </pc:sldMkLst>
        <pc:spChg chg="mod">
          <ac:chgData name="陳子祈" userId="S::tzuchichen.en12@m365.nycu.edu.tw::cd7f062e-f43b-493e-8fe4-989b09141672" providerId="AD" clId="Web-{B84D4466-F52B-871F-E6E6-499AC71CAEC7}" dt="2024-09-19T17:13:20.312" v="388" actId="20577"/>
          <ac:spMkLst>
            <pc:docMk/>
            <pc:sldMk cId="3268965601" sldId="263"/>
            <ac:spMk id="103" creationId="{00000000-0000-0000-0000-000000000000}"/>
          </ac:spMkLst>
        </pc:spChg>
        <pc:spChg chg="mod">
          <ac:chgData name="陳子祈" userId="S::tzuchichen.en12@m365.nycu.edu.tw::cd7f062e-f43b-493e-8fe4-989b09141672" providerId="AD" clId="Web-{B84D4466-F52B-871F-E6E6-499AC71CAEC7}" dt="2024-09-19T17:13:37.344" v="391" actId="20577"/>
          <ac:spMkLst>
            <pc:docMk/>
            <pc:sldMk cId="3268965601" sldId="263"/>
            <ac:spMk id="104" creationId="{00000000-0000-0000-0000-000000000000}"/>
          </ac:spMkLst>
        </pc:spChg>
      </pc:sldChg>
      <pc:sldChg chg="modSp add replId">
        <pc:chgData name="陳子祈" userId="S::tzuchichen.en12@m365.nycu.edu.tw::cd7f062e-f43b-493e-8fe4-989b09141672" providerId="AD" clId="Web-{B84D4466-F52B-871F-E6E6-499AC71CAEC7}" dt="2024-09-20T05:47:53.710" v="1245" actId="20577"/>
        <pc:sldMkLst>
          <pc:docMk/>
          <pc:sldMk cId="3571481313" sldId="263"/>
        </pc:sldMkLst>
        <pc:spChg chg="mod">
          <ac:chgData name="陳子祈" userId="S::tzuchichen.en12@m365.nycu.edu.tw::cd7f062e-f43b-493e-8fe4-989b09141672" providerId="AD" clId="Web-{B84D4466-F52B-871F-E6E6-499AC71CAEC7}" dt="2024-09-20T05:47:53.710" v="1245" actId="20577"/>
          <ac:spMkLst>
            <pc:docMk/>
            <pc:sldMk cId="3571481313" sldId="263"/>
            <ac:spMk id="103" creationId="{00000000-0000-0000-0000-000000000000}"/>
          </ac:spMkLst>
        </pc:spChg>
        <pc:spChg chg="mod">
          <ac:chgData name="陳子祈" userId="S::tzuchichen.en12@m365.nycu.edu.tw::cd7f062e-f43b-493e-8fe4-989b09141672" providerId="AD" clId="Web-{B84D4466-F52B-871F-E6E6-499AC71CAEC7}" dt="2024-09-20T05:44:40.627" v="1184" actId="20577"/>
          <ac:spMkLst>
            <pc:docMk/>
            <pc:sldMk cId="3571481313" sldId="263"/>
            <ac:spMk id="104" creationId="{00000000-0000-0000-0000-000000000000}"/>
          </ac:spMkLst>
        </pc:spChg>
      </pc:sldChg>
      <pc:sldChg chg="modSp add del replId">
        <pc:chgData name="陳子祈" userId="S::tzuchichen.en12@m365.nycu.edu.tw::cd7f062e-f43b-493e-8fe4-989b09141672" providerId="AD" clId="Web-{B84D4466-F52B-871F-E6E6-499AC71CAEC7}" dt="2024-09-20T05:47:59.070" v="1248" actId="20577"/>
        <pc:sldMkLst>
          <pc:docMk/>
          <pc:sldMk cId="4105427077" sldId="264"/>
        </pc:sldMkLst>
        <pc:spChg chg="mod">
          <ac:chgData name="陳子祈" userId="S::tzuchichen.en12@m365.nycu.edu.tw::cd7f062e-f43b-493e-8fe4-989b09141672" providerId="AD" clId="Web-{B84D4466-F52B-871F-E6E6-499AC71CAEC7}" dt="2024-09-20T05:47:59.070" v="1248" actId="20577"/>
          <ac:spMkLst>
            <pc:docMk/>
            <pc:sldMk cId="4105427077" sldId="264"/>
            <ac:spMk id="103" creationId="{00000000-0000-0000-0000-000000000000}"/>
          </ac:spMkLst>
        </pc:spChg>
        <pc:spChg chg="mod">
          <ac:chgData name="陳子祈" userId="S::tzuchichen.en12@m365.nycu.edu.tw::cd7f062e-f43b-493e-8fe4-989b09141672" providerId="AD" clId="Web-{B84D4466-F52B-871F-E6E6-499AC71CAEC7}" dt="2024-09-20T05:44:54.612" v="1191" actId="20577"/>
          <ac:spMkLst>
            <pc:docMk/>
            <pc:sldMk cId="4105427077" sldId="264"/>
            <ac:spMk id="104" creationId="{00000000-0000-0000-0000-000000000000}"/>
          </ac:spMkLst>
        </pc:spChg>
      </pc:sldChg>
      <pc:sldChg chg="modSp add del replId">
        <pc:chgData name="陳子祈" userId="S::tzuchichen.en12@m365.nycu.edu.tw::cd7f062e-f43b-493e-8fe4-989b09141672" providerId="AD" clId="Web-{B84D4466-F52B-871F-E6E6-499AC71CAEC7}" dt="2024-09-20T05:48:04.085" v="1251" actId="20577"/>
        <pc:sldMkLst>
          <pc:docMk/>
          <pc:sldMk cId="1923547444" sldId="265"/>
        </pc:sldMkLst>
        <pc:spChg chg="mod">
          <ac:chgData name="陳子祈" userId="S::tzuchichen.en12@m365.nycu.edu.tw::cd7f062e-f43b-493e-8fe4-989b09141672" providerId="AD" clId="Web-{B84D4466-F52B-871F-E6E6-499AC71CAEC7}" dt="2024-09-20T05:48:04.085" v="1251" actId="20577"/>
          <ac:spMkLst>
            <pc:docMk/>
            <pc:sldMk cId="1923547444" sldId="265"/>
            <ac:spMk id="103" creationId="{00000000-0000-0000-0000-000000000000}"/>
          </ac:spMkLst>
        </pc:spChg>
        <pc:spChg chg="mod">
          <ac:chgData name="陳子祈" userId="S::tzuchichen.en12@m365.nycu.edu.tw::cd7f062e-f43b-493e-8fe4-989b09141672" providerId="AD" clId="Web-{B84D4466-F52B-871F-E6E6-499AC71CAEC7}" dt="2024-09-20T05:45:05.315" v="1196" actId="20577"/>
          <ac:spMkLst>
            <pc:docMk/>
            <pc:sldMk cId="1923547444" sldId="265"/>
            <ac:spMk id="104" creationId="{00000000-0000-0000-0000-000000000000}"/>
          </ac:spMkLst>
        </pc:spChg>
      </pc:sldChg>
      <pc:sldChg chg="modSp add replId">
        <pc:chgData name="陳子祈" userId="S::tzuchichen.en12@m365.nycu.edu.tw::cd7f062e-f43b-493e-8fe4-989b09141672" providerId="AD" clId="Web-{B84D4466-F52B-871F-E6E6-499AC71CAEC7}" dt="2024-09-20T05:48:21.414" v="1257" actId="20577"/>
        <pc:sldMkLst>
          <pc:docMk/>
          <pc:sldMk cId="4216000630" sldId="266"/>
        </pc:sldMkLst>
        <pc:spChg chg="mod">
          <ac:chgData name="陳子祈" userId="S::tzuchichen.en12@m365.nycu.edu.tw::cd7f062e-f43b-493e-8fe4-989b09141672" providerId="AD" clId="Web-{B84D4466-F52B-871F-E6E6-499AC71CAEC7}" dt="2024-09-20T05:48:21.414" v="1257" actId="20577"/>
          <ac:spMkLst>
            <pc:docMk/>
            <pc:sldMk cId="4216000630" sldId="266"/>
            <ac:spMk id="103" creationId="{00000000-0000-0000-0000-000000000000}"/>
          </ac:spMkLst>
        </pc:spChg>
        <pc:spChg chg="mod">
          <ac:chgData name="陳子祈" userId="S::tzuchichen.en12@m365.nycu.edu.tw::cd7f062e-f43b-493e-8fe4-989b09141672" providerId="AD" clId="Web-{B84D4466-F52B-871F-E6E6-499AC71CAEC7}" dt="2024-09-20T05:46:07.129" v="1210" actId="20577"/>
          <ac:spMkLst>
            <pc:docMk/>
            <pc:sldMk cId="4216000630" sldId="266"/>
            <ac:spMk id="104" creationId="{00000000-0000-0000-0000-000000000000}"/>
          </ac:spMkLst>
        </pc:spChg>
      </pc:sldChg>
      <pc:sldChg chg="modSp add replId">
        <pc:chgData name="陳子祈" userId="S::tzuchichen.en12@m365.nycu.edu.tw::cd7f062e-f43b-493e-8fe4-989b09141672" providerId="AD" clId="Web-{B84D4466-F52B-871F-E6E6-499AC71CAEC7}" dt="2024-09-20T05:48:30.430" v="1262" actId="20577"/>
        <pc:sldMkLst>
          <pc:docMk/>
          <pc:sldMk cId="2259957096" sldId="267"/>
        </pc:sldMkLst>
        <pc:spChg chg="mod">
          <ac:chgData name="陳子祈" userId="S::tzuchichen.en12@m365.nycu.edu.tw::cd7f062e-f43b-493e-8fe4-989b09141672" providerId="AD" clId="Web-{B84D4466-F52B-871F-E6E6-499AC71CAEC7}" dt="2024-09-20T05:48:30.430" v="1262" actId="20577"/>
          <ac:spMkLst>
            <pc:docMk/>
            <pc:sldMk cId="2259957096" sldId="267"/>
            <ac:spMk id="103" creationId="{00000000-0000-0000-0000-000000000000}"/>
          </ac:spMkLst>
        </pc:spChg>
        <pc:spChg chg="mod">
          <ac:chgData name="陳子祈" userId="S::tzuchichen.en12@m365.nycu.edu.tw::cd7f062e-f43b-493e-8fe4-989b09141672" providerId="AD" clId="Web-{B84D4466-F52B-871F-E6E6-499AC71CAEC7}" dt="2024-09-20T05:46:13.739" v="1213" actId="20577"/>
          <ac:spMkLst>
            <pc:docMk/>
            <pc:sldMk cId="2259957096" sldId="267"/>
            <ac:spMk id="104" creationId="{00000000-0000-0000-0000-000000000000}"/>
          </ac:spMkLst>
        </pc:spChg>
      </pc:sldChg>
      <pc:sldChg chg="modSp add replId">
        <pc:chgData name="陳子祈" userId="S::tzuchichen.en12@m365.nycu.edu.tw::cd7f062e-f43b-493e-8fe4-989b09141672" providerId="AD" clId="Web-{B84D4466-F52B-871F-E6E6-499AC71CAEC7}" dt="2024-09-20T05:48:54.774" v="1269" actId="20577"/>
        <pc:sldMkLst>
          <pc:docMk/>
          <pc:sldMk cId="3907341744" sldId="268"/>
        </pc:sldMkLst>
        <pc:spChg chg="mod">
          <ac:chgData name="陳子祈" userId="S::tzuchichen.en12@m365.nycu.edu.tw::cd7f062e-f43b-493e-8fe4-989b09141672" providerId="AD" clId="Web-{B84D4466-F52B-871F-E6E6-499AC71CAEC7}" dt="2024-09-20T05:48:54.774" v="1269" actId="20577"/>
          <ac:spMkLst>
            <pc:docMk/>
            <pc:sldMk cId="3907341744" sldId="268"/>
            <ac:spMk id="103" creationId="{00000000-0000-0000-0000-000000000000}"/>
          </ac:spMkLst>
        </pc:spChg>
        <pc:spChg chg="mod">
          <ac:chgData name="陳子祈" userId="S::tzuchichen.en12@m365.nycu.edu.tw::cd7f062e-f43b-493e-8fe4-989b09141672" providerId="AD" clId="Web-{B84D4466-F52B-871F-E6E6-499AC71CAEC7}" dt="2024-09-20T05:46:33.318" v="1219" actId="20577"/>
          <ac:spMkLst>
            <pc:docMk/>
            <pc:sldMk cId="3907341744" sldId="268"/>
            <ac:spMk id="104" creationId="{00000000-0000-0000-0000-000000000000}"/>
          </ac:spMkLst>
        </pc:spChg>
      </pc:sldChg>
      <pc:sldChg chg="addSp delSp modSp add replId">
        <pc:chgData name="陳子祈" userId="S::tzuchichen.en12@m365.nycu.edu.tw::cd7f062e-f43b-493e-8fe4-989b09141672" providerId="AD" clId="Web-{B84D4466-F52B-871F-E6E6-499AC71CAEC7}" dt="2024-09-20T05:49:06.243" v="1275" actId="20577"/>
        <pc:sldMkLst>
          <pc:docMk/>
          <pc:sldMk cId="732363389" sldId="269"/>
        </pc:sldMkLst>
        <pc:spChg chg="add del mod">
          <ac:chgData name="陳子祈" userId="S::tzuchichen.en12@m365.nycu.edu.tw::cd7f062e-f43b-493e-8fe4-989b09141672" providerId="AD" clId="Web-{B84D4466-F52B-871F-E6E6-499AC71CAEC7}" dt="2024-09-20T05:46:58.959" v="1231"/>
          <ac:spMkLst>
            <pc:docMk/>
            <pc:sldMk cId="732363389" sldId="269"/>
            <ac:spMk id="2" creationId="{B9081B75-AEEA-7BD2-A74E-C75D385952CB}"/>
          </ac:spMkLst>
        </pc:spChg>
        <pc:spChg chg="del">
          <ac:chgData name="陳子祈" userId="S::tzuchichen.en12@m365.nycu.edu.tw::cd7f062e-f43b-493e-8fe4-989b09141672" providerId="AD" clId="Web-{B84D4466-F52B-871F-E6E6-499AC71CAEC7}" dt="2024-09-20T05:47:06.381" v="1234"/>
          <ac:spMkLst>
            <pc:docMk/>
            <pc:sldMk cId="732363389" sldId="269"/>
            <ac:spMk id="3" creationId="{702C7AE6-6CBF-846F-556C-24A84008BAE0}"/>
          </ac:spMkLst>
        </pc:spChg>
        <pc:spChg chg="del mod">
          <ac:chgData name="陳子祈" userId="S::tzuchichen.en12@m365.nycu.edu.tw::cd7f062e-f43b-493e-8fe4-989b09141672" providerId="AD" clId="Web-{B84D4466-F52B-871F-E6E6-499AC71CAEC7}" dt="2024-09-20T05:46:55.099" v="1227"/>
          <ac:spMkLst>
            <pc:docMk/>
            <pc:sldMk cId="732363389" sldId="269"/>
            <ac:spMk id="5" creationId="{B91F4772-C52A-EE27-B2F9-0694C6094417}"/>
          </ac:spMkLst>
        </pc:spChg>
        <pc:spChg chg="mod">
          <ac:chgData name="陳子祈" userId="S::tzuchichen.en12@m365.nycu.edu.tw::cd7f062e-f43b-493e-8fe4-989b09141672" providerId="AD" clId="Web-{B84D4466-F52B-871F-E6E6-499AC71CAEC7}" dt="2024-09-20T05:49:06.243" v="1275" actId="20577"/>
          <ac:spMkLst>
            <pc:docMk/>
            <pc:sldMk cId="732363389" sldId="269"/>
            <ac:spMk id="103" creationId="{00000000-0000-0000-0000-000000000000}"/>
          </ac:spMkLst>
        </pc:spChg>
        <pc:spChg chg="mod">
          <ac:chgData name="陳子祈" userId="S::tzuchichen.en12@m365.nycu.edu.tw::cd7f062e-f43b-493e-8fe4-989b09141672" providerId="AD" clId="Web-{B84D4466-F52B-871F-E6E6-499AC71CAEC7}" dt="2024-09-20T05:47:05.396" v="1233" actId="20577"/>
          <ac:spMkLst>
            <pc:docMk/>
            <pc:sldMk cId="732363389" sldId="269"/>
            <ac:spMk id="104" creationId="{00000000-0000-0000-0000-000000000000}"/>
          </ac:spMkLst>
        </pc:spChg>
      </pc:sldChg>
    </pc:docChg>
  </pc:docChgLst>
  <pc:docChgLst>
    <pc:chgData name="Guest User" userId="S::urn:spo:anon#225db98e4bb8d3e27b976087b701bb3724e50180dacac103af25e68b67a7a462::" providerId="AD" clId="Web-{A808E3D6-AC62-9E61-EB64-45E36BC6D4CE}"/>
    <pc:docChg chg="modSld">
      <pc:chgData name="Guest User" userId="S::urn:spo:anon#225db98e4bb8d3e27b976087b701bb3724e50180dacac103af25e68b67a7a462::" providerId="AD" clId="Web-{A808E3D6-AC62-9E61-EB64-45E36BC6D4CE}" dt="2024-10-21T10:37:43.718" v="1" actId="20577"/>
      <pc:docMkLst>
        <pc:docMk/>
      </pc:docMkLst>
      <pc:sldChg chg="modSp">
        <pc:chgData name="Guest User" userId="S::urn:spo:anon#225db98e4bb8d3e27b976087b701bb3724e50180dacac103af25e68b67a7a462::" providerId="AD" clId="Web-{A808E3D6-AC62-9E61-EB64-45E36BC6D4CE}" dt="2024-10-21T10:37:43.718" v="1" actId="20577"/>
        <pc:sldMkLst>
          <pc:docMk/>
          <pc:sldMk cId="224992930" sldId="280"/>
        </pc:sldMkLst>
        <pc:spChg chg="mod">
          <ac:chgData name="Guest User" userId="S::urn:spo:anon#225db98e4bb8d3e27b976087b701bb3724e50180dacac103af25e68b67a7a462::" providerId="AD" clId="Web-{A808E3D6-AC62-9E61-EB64-45E36BC6D4CE}" dt="2024-10-21T10:37:43.718" v="1" actId="20577"/>
          <ac:spMkLst>
            <pc:docMk/>
            <pc:sldMk cId="224992930" sldId="280"/>
            <ac:spMk id="4" creationId="{6DF678AF-EE45-12F5-1552-821838263D63}"/>
          </ac:spMkLst>
        </pc:spChg>
      </pc:sldChg>
    </pc:docChg>
  </pc:docChgLst>
  <pc:docChgLst>
    <pc:chgData name="Tzu-Chi Chen" userId="S::tzuchichen@jetseaai.com::18f1cbeb-0b4a-45c7-82a0-0720d99adbf9" providerId="AD" clId="Web-{D55295F0-786C-B584-DF61-DB24983ECF4C}"/>
    <pc:docChg chg="addSld delSld modSld sldOrd">
      <pc:chgData name="Tzu-Chi Chen" userId="S::tzuchichen@jetseaai.com::18f1cbeb-0b4a-45c7-82a0-0720d99adbf9" providerId="AD" clId="Web-{D55295F0-786C-B584-DF61-DB24983ECF4C}" dt="2024-10-04T06:52:06.675" v="860" actId="20577"/>
      <pc:docMkLst>
        <pc:docMk/>
      </pc:docMkLst>
      <pc:sldChg chg="addSp delSp modSp">
        <pc:chgData name="Tzu-Chi Chen" userId="S::tzuchichen@jetseaai.com::18f1cbeb-0b4a-45c7-82a0-0720d99adbf9" providerId="AD" clId="Web-{D55295F0-786C-B584-DF61-DB24983ECF4C}" dt="2024-10-04T05:24:21.833" v="328" actId="1076"/>
        <pc:sldMkLst>
          <pc:docMk/>
          <pc:sldMk cId="0" sldId="256"/>
        </pc:sldMkLst>
        <pc:spChg chg="add mod">
          <ac:chgData name="Tzu-Chi Chen" userId="S::tzuchichen@jetseaai.com::18f1cbeb-0b4a-45c7-82a0-0720d99adbf9" providerId="AD" clId="Web-{D55295F0-786C-B584-DF61-DB24983ECF4C}" dt="2024-10-04T05:24:12.239" v="327" actId="20577"/>
          <ac:spMkLst>
            <pc:docMk/>
            <pc:sldMk cId="0" sldId="256"/>
            <ac:spMk id="2" creationId="{F38C846D-1906-FC2F-52B7-4258A816F54B}"/>
          </ac:spMkLst>
        </pc:spChg>
        <pc:spChg chg="add del mod">
          <ac:chgData name="Tzu-Chi Chen" userId="S::tzuchichen@jetseaai.com::18f1cbeb-0b4a-45c7-82a0-0720d99adbf9" providerId="AD" clId="Web-{D55295F0-786C-B584-DF61-DB24983ECF4C}" dt="2024-10-04T05:23:46.207" v="313"/>
          <ac:spMkLst>
            <pc:docMk/>
            <pc:sldMk cId="0" sldId="256"/>
            <ac:spMk id="3" creationId="{7F0D68F7-955E-8D9E-B986-C26E10F4BF5B}"/>
          </ac:spMkLst>
        </pc:spChg>
        <pc:spChg chg="mod">
          <ac:chgData name="Tzu-Chi Chen" userId="S::tzuchichen@jetseaai.com::18f1cbeb-0b4a-45c7-82a0-0720d99adbf9" providerId="AD" clId="Web-{D55295F0-786C-B584-DF61-DB24983ECF4C}" dt="2024-10-04T05:24:21.833" v="328" actId="1076"/>
          <ac:spMkLst>
            <pc:docMk/>
            <pc:sldMk cId="0" sldId="256"/>
            <ac:spMk id="101" creationId="{00000000-0000-0000-0000-000000000000}"/>
          </ac:spMkLst>
        </pc:spChg>
        <pc:spChg chg="mod">
          <ac:chgData name="Tzu-Chi Chen" userId="S::tzuchichen@jetseaai.com::18f1cbeb-0b4a-45c7-82a0-0720d99adbf9" providerId="AD" clId="Web-{D55295F0-786C-B584-DF61-DB24983ECF4C}" dt="2024-10-04T04:59:11.408" v="146" actId="1076"/>
          <ac:spMkLst>
            <pc:docMk/>
            <pc:sldMk cId="0" sldId="256"/>
            <ac:spMk id="102" creationId="{00000000-0000-0000-0000-000000000000}"/>
          </ac:spMkLst>
        </pc:spChg>
      </pc:sldChg>
      <pc:sldChg chg="del">
        <pc:chgData name="Tzu-Chi Chen" userId="S::tzuchichen@jetseaai.com::18f1cbeb-0b4a-45c7-82a0-0720d99adbf9" providerId="AD" clId="Web-{D55295F0-786C-B584-DF61-DB24983ECF4C}" dt="2024-10-04T04:37:14.195" v="27"/>
        <pc:sldMkLst>
          <pc:docMk/>
          <pc:sldMk cId="0" sldId="257"/>
        </pc:sldMkLst>
      </pc:sldChg>
      <pc:sldChg chg="del">
        <pc:chgData name="Tzu-Chi Chen" userId="S::tzuchichen@jetseaai.com::18f1cbeb-0b4a-45c7-82a0-0720d99adbf9" providerId="AD" clId="Web-{D55295F0-786C-B584-DF61-DB24983ECF4C}" dt="2024-10-04T04:37:14.195" v="26"/>
        <pc:sldMkLst>
          <pc:docMk/>
          <pc:sldMk cId="2308253755" sldId="259"/>
        </pc:sldMkLst>
      </pc:sldChg>
      <pc:sldChg chg="del">
        <pc:chgData name="Tzu-Chi Chen" userId="S::tzuchichen@jetseaai.com::18f1cbeb-0b4a-45c7-82a0-0720d99adbf9" providerId="AD" clId="Web-{D55295F0-786C-B584-DF61-DB24983ECF4C}" dt="2024-10-04T04:37:14.195" v="23"/>
        <pc:sldMkLst>
          <pc:docMk/>
          <pc:sldMk cId="1398270247" sldId="260"/>
        </pc:sldMkLst>
      </pc:sldChg>
      <pc:sldChg chg="del">
        <pc:chgData name="Tzu-Chi Chen" userId="S::tzuchichen@jetseaai.com::18f1cbeb-0b4a-45c7-82a0-0720d99adbf9" providerId="AD" clId="Web-{D55295F0-786C-B584-DF61-DB24983ECF4C}" dt="2024-10-04T04:37:14.195" v="20"/>
        <pc:sldMkLst>
          <pc:docMk/>
          <pc:sldMk cId="468720559" sldId="261"/>
        </pc:sldMkLst>
      </pc:sldChg>
      <pc:sldChg chg="del">
        <pc:chgData name="Tzu-Chi Chen" userId="S::tzuchichen@jetseaai.com::18f1cbeb-0b4a-45c7-82a0-0720d99adbf9" providerId="AD" clId="Web-{D55295F0-786C-B584-DF61-DB24983ECF4C}" dt="2024-10-04T04:37:14.195" v="25"/>
        <pc:sldMkLst>
          <pc:docMk/>
          <pc:sldMk cId="3571481313" sldId="263"/>
        </pc:sldMkLst>
      </pc:sldChg>
      <pc:sldChg chg="del">
        <pc:chgData name="Tzu-Chi Chen" userId="S::tzuchichen@jetseaai.com::18f1cbeb-0b4a-45c7-82a0-0720d99adbf9" providerId="AD" clId="Web-{D55295F0-786C-B584-DF61-DB24983ECF4C}" dt="2024-10-04T04:37:14.195" v="24"/>
        <pc:sldMkLst>
          <pc:docMk/>
          <pc:sldMk cId="4105427077" sldId="264"/>
        </pc:sldMkLst>
      </pc:sldChg>
      <pc:sldChg chg="del">
        <pc:chgData name="Tzu-Chi Chen" userId="S::tzuchichen@jetseaai.com::18f1cbeb-0b4a-45c7-82a0-0720d99adbf9" providerId="AD" clId="Web-{D55295F0-786C-B584-DF61-DB24983ECF4C}" dt="2024-10-04T04:37:14.195" v="22"/>
        <pc:sldMkLst>
          <pc:docMk/>
          <pc:sldMk cId="4216000630" sldId="266"/>
        </pc:sldMkLst>
      </pc:sldChg>
      <pc:sldChg chg="del">
        <pc:chgData name="Tzu-Chi Chen" userId="S::tzuchichen@jetseaai.com::18f1cbeb-0b4a-45c7-82a0-0720d99adbf9" providerId="AD" clId="Web-{D55295F0-786C-B584-DF61-DB24983ECF4C}" dt="2024-10-04T04:37:14.195" v="21"/>
        <pc:sldMkLst>
          <pc:docMk/>
          <pc:sldMk cId="3907341744" sldId="268"/>
        </pc:sldMkLst>
      </pc:sldChg>
      <pc:sldChg chg="delSp modSp mod modShow modNotes">
        <pc:chgData name="Tzu-Chi Chen" userId="S::tzuchichen@jetseaai.com::18f1cbeb-0b4a-45c7-82a0-0720d99adbf9" providerId="AD" clId="Web-{D55295F0-786C-B584-DF61-DB24983ECF4C}" dt="2024-10-04T06:52:06.675" v="860" actId="20577"/>
        <pc:sldMkLst>
          <pc:docMk/>
          <pc:sldMk cId="732363389" sldId="269"/>
        </pc:sldMkLst>
        <pc:spChg chg="mod">
          <ac:chgData name="Tzu-Chi Chen" userId="S::tzuchichen@jetseaai.com::18f1cbeb-0b4a-45c7-82a0-0720d99adbf9" providerId="AD" clId="Web-{D55295F0-786C-B584-DF61-DB24983ECF4C}" dt="2024-10-04T04:37:32.977" v="40" actId="20577"/>
          <ac:spMkLst>
            <pc:docMk/>
            <pc:sldMk cId="732363389" sldId="269"/>
            <ac:spMk id="103" creationId="{00000000-0000-0000-0000-000000000000}"/>
          </ac:spMkLst>
        </pc:spChg>
        <pc:spChg chg="mod">
          <ac:chgData name="Tzu-Chi Chen" userId="S::tzuchichen@jetseaai.com::18f1cbeb-0b4a-45c7-82a0-0720d99adbf9" providerId="AD" clId="Web-{D55295F0-786C-B584-DF61-DB24983ECF4C}" dt="2024-10-04T06:52:06.675" v="860" actId="20577"/>
          <ac:spMkLst>
            <pc:docMk/>
            <pc:sldMk cId="732363389" sldId="269"/>
            <ac:spMk id="104" creationId="{00000000-0000-0000-0000-000000000000}"/>
          </ac:spMkLst>
        </pc:spChg>
        <pc:picChg chg="del">
          <ac:chgData name="Tzu-Chi Chen" userId="S::tzuchichen@jetseaai.com::18f1cbeb-0b4a-45c7-82a0-0720d99adbf9" providerId="AD" clId="Web-{D55295F0-786C-B584-DF61-DB24983ECF4C}" dt="2024-10-04T04:37:20.071" v="28"/>
          <ac:picMkLst>
            <pc:docMk/>
            <pc:sldMk cId="732363389" sldId="269"/>
            <ac:picMk id="2" creationId="{64ACF53F-AE86-40F6-34CE-1F234D31B7C2}"/>
          </ac:picMkLst>
        </pc:picChg>
      </pc:sldChg>
      <pc:sldChg chg="addSp delSp modSp add replId modNotes">
        <pc:chgData name="Tzu-Chi Chen" userId="S::tzuchichen@jetseaai.com::18f1cbeb-0b4a-45c7-82a0-0720d99adbf9" providerId="AD" clId="Web-{D55295F0-786C-B584-DF61-DB24983ECF4C}" dt="2024-10-04T06:22:06.142" v="789" actId="1076"/>
        <pc:sldMkLst>
          <pc:docMk/>
          <pc:sldMk cId="1448188741" sldId="270"/>
        </pc:sldMkLst>
        <pc:spChg chg="mod">
          <ac:chgData name="Tzu-Chi Chen" userId="S::tzuchichen@jetseaai.com::18f1cbeb-0b4a-45c7-82a0-0720d99adbf9" providerId="AD" clId="Web-{D55295F0-786C-B584-DF61-DB24983ECF4C}" dt="2024-10-04T04:47:33.035" v="87" actId="20577"/>
          <ac:spMkLst>
            <pc:docMk/>
            <pc:sldMk cId="1448188741" sldId="270"/>
            <ac:spMk id="103" creationId="{00000000-0000-0000-0000-000000000000}"/>
          </ac:spMkLst>
        </pc:spChg>
        <pc:spChg chg="mod">
          <ac:chgData name="Tzu-Chi Chen" userId="S::tzuchichen@jetseaai.com::18f1cbeb-0b4a-45c7-82a0-0720d99adbf9" providerId="AD" clId="Web-{D55295F0-786C-B584-DF61-DB24983ECF4C}" dt="2024-10-04T04:48:07.927" v="89" actId="20577"/>
          <ac:spMkLst>
            <pc:docMk/>
            <pc:sldMk cId="1448188741" sldId="270"/>
            <ac:spMk id="104" creationId="{00000000-0000-0000-0000-000000000000}"/>
          </ac:spMkLst>
        </pc:spChg>
        <pc:picChg chg="add del mod">
          <ac:chgData name="Tzu-Chi Chen" userId="S::tzuchichen@jetseaai.com::18f1cbeb-0b4a-45c7-82a0-0720d99adbf9" providerId="AD" clId="Web-{D55295F0-786C-B584-DF61-DB24983ECF4C}" dt="2024-10-04T06:21:51.047" v="785"/>
          <ac:picMkLst>
            <pc:docMk/>
            <pc:sldMk cId="1448188741" sldId="270"/>
            <ac:picMk id="2" creationId="{34F3C6A6-76B2-9C46-50B8-867158CC7E42}"/>
          </ac:picMkLst>
        </pc:picChg>
        <pc:picChg chg="add mod">
          <ac:chgData name="Tzu-Chi Chen" userId="S::tzuchichen@jetseaai.com::18f1cbeb-0b4a-45c7-82a0-0720d99adbf9" providerId="AD" clId="Web-{D55295F0-786C-B584-DF61-DB24983ECF4C}" dt="2024-10-04T06:22:06.142" v="789" actId="1076"/>
          <ac:picMkLst>
            <pc:docMk/>
            <pc:sldMk cId="1448188741" sldId="270"/>
            <ac:picMk id="3" creationId="{DBBCF141-FB47-34BE-3E40-1F7D1EAAF762}"/>
          </ac:picMkLst>
        </pc:picChg>
      </pc:sldChg>
      <pc:sldChg chg="modSp add replId modNotes">
        <pc:chgData name="Tzu-Chi Chen" userId="S::tzuchichen@jetseaai.com::18f1cbeb-0b4a-45c7-82a0-0720d99adbf9" providerId="AD" clId="Web-{D55295F0-786C-B584-DF61-DB24983ECF4C}" dt="2024-10-04T06:38:09.716" v="812" actId="20577"/>
        <pc:sldMkLst>
          <pc:docMk/>
          <pc:sldMk cId="1796585569" sldId="271"/>
        </pc:sldMkLst>
        <pc:spChg chg="mod">
          <ac:chgData name="Tzu-Chi Chen" userId="S::tzuchichen@jetseaai.com::18f1cbeb-0b4a-45c7-82a0-0720d99adbf9" providerId="AD" clId="Web-{D55295F0-786C-B584-DF61-DB24983ECF4C}" dt="2024-10-04T04:52:01.499" v="118" actId="20577"/>
          <ac:spMkLst>
            <pc:docMk/>
            <pc:sldMk cId="1796585569" sldId="271"/>
            <ac:spMk id="103" creationId="{00000000-0000-0000-0000-000000000000}"/>
          </ac:spMkLst>
        </pc:spChg>
        <pc:spChg chg="mod">
          <ac:chgData name="Tzu-Chi Chen" userId="S::tzuchichen@jetseaai.com::18f1cbeb-0b4a-45c7-82a0-0720d99adbf9" providerId="AD" clId="Web-{D55295F0-786C-B584-DF61-DB24983ECF4C}" dt="2024-10-04T06:38:09.716" v="812" actId="20577"/>
          <ac:spMkLst>
            <pc:docMk/>
            <pc:sldMk cId="1796585569" sldId="271"/>
            <ac:spMk id="104" creationId="{00000000-0000-0000-0000-000000000000}"/>
          </ac:spMkLst>
        </pc:spChg>
      </pc:sldChg>
      <pc:sldChg chg="modSp add replId modNotes">
        <pc:chgData name="Tzu-Chi Chen" userId="S::tzuchichen@jetseaai.com::18f1cbeb-0b4a-45c7-82a0-0720d99adbf9" providerId="AD" clId="Web-{D55295F0-786C-B584-DF61-DB24983ECF4C}" dt="2024-10-04T05:05:30.831" v="228" actId="20577"/>
        <pc:sldMkLst>
          <pc:docMk/>
          <pc:sldMk cId="3151357534" sldId="272"/>
        </pc:sldMkLst>
        <pc:spChg chg="mod">
          <ac:chgData name="Tzu-Chi Chen" userId="S::tzuchichen@jetseaai.com::18f1cbeb-0b4a-45c7-82a0-0720d99adbf9" providerId="AD" clId="Web-{D55295F0-786C-B584-DF61-DB24983ECF4C}" dt="2024-10-04T05:05:30.831" v="228" actId="20577"/>
          <ac:spMkLst>
            <pc:docMk/>
            <pc:sldMk cId="3151357534" sldId="272"/>
            <ac:spMk id="103" creationId="{00000000-0000-0000-0000-000000000000}"/>
          </ac:spMkLst>
        </pc:spChg>
        <pc:spChg chg="mod">
          <ac:chgData name="Tzu-Chi Chen" userId="S::tzuchichen@jetseaai.com::18f1cbeb-0b4a-45c7-82a0-0720d99adbf9" providerId="AD" clId="Web-{D55295F0-786C-B584-DF61-DB24983ECF4C}" dt="2024-10-04T05:04:34.438" v="214" actId="20577"/>
          <ac:spMkLst>
            <pc:docMk/>
            <pc:sldMk cId="3151357534" sldId="272"/>
            <ac:spMk id="104" creationId="{00000000-0000-0000-0000-000000000000}"/>
          </ac:spMkLst>
        </pc:spChg>
      </pc:sldChg>
      <pc:sldChg chg="addSp modSp add del replId modNotes">
        <pc:chgData name="Tzu-Chi Chen" userId="S::tzuchichen@jetseaai.com::18f1cbeb-0b4a-45c7-82a0-0720d99adbf9" providerId="AD" clId="Web-{D55295F0-786C-B584-DF61-DB24983ECF4C}" dt="2024-10-04T05:42:41.006" v="442"/>
        <pc:sldMkLst>
          <pc:docMk/>
          <pc:sldMk cId="939469195" sldId="273"/>
        </pc:sldMkLst>
        <pc:spChg chg="mod">
          <ac:chgData name="Tzu-Chi Chen" userId="S::tzuchichen@jetseaai.com::18f1cbeb-0b4a-45c7-82a0-0720d99adbf9" providerId="AD" clId="Web-{D55295F0-786C-B584-DF61-DB24983ECF4C}" dt="2024-10-04T05:16:45.423" v="240" actId="20577"/>
          <ac:spMkLst>
            <pc:docMk/>
            <pc:sldMk cId="939469195" sldId="273"/>
            <ac:spMk id="103" creationId="{00000000-0000-0000-0000-000000000000}"/>
          </ac:spMkLst>
        </pc:spChg>
        <pc:spChg chg="mod">
          <ac:chgData name="Tzu-Chi Chen" userId="S::tzuchichen@jetseaai.com::18f1cbeb-0b4a-45c7-82a0-0720d99adbf9" providerId="AD" clId="Web-{D55295F0-786C-B584-DF61-DB24983ECF4C}" dt="2024-10-04T05:42:23.099" v="438" actId="20577"/>
          <ac:spMkLst>
            <pc:docMk/>
            <pc:sldMk cId="939469195" sldId="273"/>
            <ac:spMk id="104" creationId="{00000000-0000-0000-0000-000000000000}"/>
          </ac:spMkLst>
        </pc:spChg>
        <pc:picChg chg="add mod">
          <ac:chgData name="Tzu-Chi Chen" userId="S::tzuchichen@jetseaai.com::18f1cbeb-0b4a-45c7-82a0-0720d99adbf9" providerId="AD" clId="Web-{D55295F0-786C-B584-DF61-DB24983ECF4C}" dt="2024-10-04T05:35:44.909" v="398" actId="1076"/>
          <ac:picMkLst>
            <pc:docMk/>
            <pc:sldMk cId="939469195" sldId="273"/>
            <ac:picMk id="2" creationId="{25677B83-844B-D413-97CB-A0E586CE3F84}"/>
          </ac:picMkLst>
        </pc:picChg>
      </pc:sldChg>
      <pc:sldChg chg="addSp delSp modSp add replId addAnim modNotes">
        <pc:chgData name="Tzu-Chi Chen" userId="S::tzuchichen@jetseaai.com::18f1cbeb-0b4a-45c7-82a0-0720d99adbf9" providerId="AD" clId="Web-{D55295F0-786C-B584-DF61-DB24983ECF4C}" dt="2024-10-04T06:19:02.161" v="781" actId="1076"/>
        <pc:sldMkLst>
          <pc:docMk/>
          <pc:sldMk cId="364324138" sldId="274"/>
        </pc:sldMkLst>
        <pc:spChg chg="add mod">
          <ac:chgData name="Tzu-Chi Chen" userId="S::tzuchichen@jetseaai.com::18f1cbeb-0b4a-45c7-82a0-0720d99adbf9" providerId="AD" clId="Web-{D55295F0-786C-B584-DF61-DB24983ECF4C}" dt="2024-10-04T06:14:15.537" v="739" actId="1076"/>
          <ac:spMkLst>
            <pc:docMk/>
            <pc:sldMk cId="364324138" sldId="274"/>
            <ac:spMk id="5" creationId="{EBDE2665-5CA4-0584-461B-DBE18AF8CDEB}"/>
          </ac:spMkLst>
        </pc:spChg>
        <pc:spChg chg="mod">
          <ac:chgData name="Tzu-Chi Chen" userId="S::tzuchichen@jetseaai.com::18f1cbeb-0b4a-45c7-82a0-0720d99adbf9" providerId="AD" clId="Web-{D55295F0-786C-B584-DF61-DB24983ECF4C}" dt="2024-10-04T06:18:58.848" v="780" actId="20577"/>
          <ac:spMkLst>
            <pc:docMk/>
            <pc:sldMk cId="364324138" sldId="274"/>
            <ac:spMk id="104" creationId="{00000000-0000-0000-0000-000000000000}"/>
          </ac:spMkLst>
        </pc:spChg>
        <pc:picChg chg="del">
          <ac:chgData name="Tzu-Chi Chen" userId="S::tzuchichen@jetseaai.com::18f1cbeb-0b4a-45c7-82a0-0720d99adbf9" providerId="AD" clId="Web-{D55295F0-786C-B584-DF61-DB24983ECF4C}" dt="2024-10-04T05:29:24.518" v="365"/>
          <ac:picMkLst>
            <pc:docMk/>
            <pc:sldMk cId="364324138" sldId="274"/>
            <ac:picMk id="2" creationId="{25677B83-844B-D413-97CB-A0E586CE3F84}"/>
          </ac:picMkLst>
        </pc:picChg>
        <pc:picChg chg="add del mod">
          <ac:chgData name="Tzu-Chi Chen" userId="S::tzuchichen@jetseaai.com::18f1cbeb-0b4a-45c7-82a0-0720d99adbf9" providerId="AD" clId="Web-{D55295F0-786C-B584-DF61-DB24983ECF4C}" dt="2024-10-04T06:08:56.839" v="684"/>
          <ac:picMkLst>
            <pc:docMk/>
            <pc:sldMk cId="364324138" sldId="274"/>
            <ac:picMk id="3" creationId="{441F178B-16F2-AE80-4828-82621C4EBD8B}"/>
          </ac:picMkLst>
        </pc:picChg>
        <pc:picChg chg="add del mod">
          <ac:chgData name="Tzu-Chi Chen" userId="S::tzuchichen@jetseaai.com::18f1cbeb-0b4a-45c7-82a0-0720d99adbf9" providerId="AD" clId="Web-{D55295F0-786C-B584-DF61-DB24983ECF4C}" dt="2024-10-04T06:13:30.241" v="733"/>
          <ac:picMkLst>
            <pc:docMk/>
            <pc:sldMk cId="364324138" sldId="274"/>
            <ac:picMk id="4" creationId="{689BA3A6-3348-E718-BC33-C7ED2FA69540}"/>
          </ac:picMkLst>
        </pc:picChg>
        <pc:picChg chg="add mod">
          <ac:chgData name="Tzu-Chi Chen" userId="S::tzuchichen@jetseaai.com::18f1cbeb-0b4a-45c7-82a0-0720d99adbf9" providerId="AD" clId="Web-{D55295F0-786C-B584-DF61-DB24983ECF4C}" dt="2024-10-04T06:14:15.521" v="738" actId="1076"/>
          <ac:picMkLst>
            <pc:docMk/>
            <pc:sldMk cId="364324138" sldId="274"/>
            <ac:picMk id="6" creationId="{4301C617-F176-64A2-9E58-B383C7F01C0F}"/>
          </ac:picMkLst>
        </pc:picChg>
        <pc:picChg chg="add mod">
          <ac:chgData name="Tzu-Chi Chen" userId="S::tzuchichen@jetseaai.com::18f1cbeb-0b4a-45c7-82a0-0720d99adbf9" providerId="AD" clId="Web-{D55295F0-786C-B584-DF61-DB24983ECF4C}" dt="2024-10-04T06:19:02.161" v="781" actId="1076"/>
          <ac:picMkLst>
            <pc:docMk/>
            <pc:sldMk cId="364324138" sldId="274"/>
            <ac:picMk id="7" creationId="{B24A543F-FEBD-28E2-FE18-6524B580C3F9}"/>
          </ac:picMkLst>
        </pc:picChg>
      </pc:sldChg>
      <pc:sldChg chg="addSp delSp modSp add replId modNotes">
        <pc:chgData name="Tzu-Chi Chen" userId="S::tzuchichen@jetseaai.com::18f1cbeb-0b4a-45c7-82a0-0720d99adbf9" providerId="AD" clId="Web-{D55295F0-786C-B584-DF61-DB24983ECF4C}" dt="2024-10-04T06:26:09.418" v="792"/>
        <pc:sldMkLst>
          <pc:docMk/>
          <pc:sldMk cId="1990045553" sldId="275"/>
        </pc:sldMkLst>
        <pc:spChg chg="mod">
          <ac:chgData name="Tzu-Chi Chen" userId="S::tzuchichen@jetseaai.com::18f1cbeb-0b4a-45c7-82a0-0720d99adbf9" providerId="AD" clId="Web-{D55295F0-786C-B584-DF61-DB24983ECF4C}" dt="2024-10-04T05:40:27.297" v="416" actId="20577"/>
          <ac:spMkLst>
            <pc:docMk/>
            <pc:sldMk cId="1990045553" sldId="275"/>
            <ac:spMk id="104" creationId="{00000000-0000-0000-0000-000000000000}"/>
          </ac:spMkLst>
        </pc:spChg>
        <pc:picChg chg="add del mod">
          <ac:chgData name="Tzu-Chi Chen" userId="S::tzuchichen@jetseaai.com::18f1cbeb-0b4a-45c7-82a0-0720d99adbf9" providerId="AD" clId="Web-{D55295F0-786C-B584-DF61-DB24983ECF4C}" dt="2024-10-04T05:41:07.095" v="422"/>
          <ac:picMkLst>
            <pc:docMk/>
            <pc:sldMk cId="1990045553" sldId="275"/>
            <ac:picMk id="3" creationId="{66D92858-BA41-4117-C5B5-DA71856D0A19}"/>
          </ac:picMkLst>
        </pc:picChg>
      </pc:sldChg>
      <pc:sldChg chg="addSp delSp modSp add replId modNotes">
        <pc:chgData name="Tzu-Chi Chen" userId="S::tzuchichen@jetseaai.com::18f1cbeb-0b4a-45c7-82a0-0720d99adbf9" providerId="AD" clId="Web-{D55295F0-786C-B584-DF61-DB24983ECF4C}" dt="2024-10-04T06:26:31.106" v="794"/>
        <pc:sldMkLst>
          <pc:docMk/>
          <pc:sldMk cId="465704309" sldId="276"/>
        </pc:sldMkLst>
        <pc:spChg chg="add mod">
          <ac:chgData name="Tzu-Chi Chen" userId="S::tzuchichen@jetseaai.com::18f1cbeb-0b4a-45c7-82a0-0720d99adbf9" providerId="AD" clId="Web-{D55295F0-786C-B584-DF61-DB24983ECF4C}" dt="2024-10-04T05:51:18.528" v="605" actId="20577"/>
          <ac:spMkLst>
            <pc:docMk/>
            <pc:sldMk cId="465704309" sldId="276"/>
            <ac:spMk id="4" creationId="{787C8CBF-E13C-2B86-3137-8C950E2B841A}"/>
          </ac:spMkLst>
        </pc:spChg>
        <pc:spChg chg="mod">
          <ac:chgData name="Tzu-Chi Chen" userId="S::tzuchichen@jetseaai.com::18f1cbeb-0b4a-45c7-82a0-0720d99adbf9" providerId="AD" clId="Web-{D55295F0-786C-B584-DF61-DB24983ECF4C}" dt="2024-10-04T05:49:28.507" v="544" actId="20577"/>
          <ac:spMkLst>
            <pc:docMk/>
            <pc:sldMk cId="465704309" sldId="276"/>
            <ac:spMk id="104" creationId="{00000000-0000-0000-0000-000000000000}"/>
          </ac:spMkLst>
        </pc:spChg>
        <pc:picChg chg="del">
          <ac:chgData name="Tzu-Chi Chen" userId="S::tzuchichen@jetseaai.com::18f1cbeb-0b4a-45c7-82a0-0720d99adbf9" providerId="AD" clId="Web-{D55295F0-786C-B584-DF61-DB24983ECF4C}" dt="2024-10-04T05:41:35.081" v="435"/>
          <ac:picMkLst>
            <pc:docMk/>
            <pc:sldMk cId="465704309" sldId="276"/>
            <ac:picMk id="2" creationId="{25677B83-844B-D413-97CB-A0E586CE3F84}"/>
          </ac:picMkLst>
        </pc:picChg>
        <pc:picChg chg="mod">
          <ac:chgData name="Tzu-Chi Chen" userId="S::tzuchichen@jetseaai.com::18f1cbeb-0b4a-45c7-82a0-0720d99adbf9" providerId="AD" clId="Web-{D55295F0-786C-B584-DF61-DB24983ECF4C}" dt="2024-10-04T05:49:47.024" v="549" actId="1076"/>
          <ac:picMkLst>
            <pc:docMk/>
            <pc:sldMk cId="465704309" sldId="276"/>
            <ac:picMk id="3" creationId="{66D92858-BA41-4117-C5B5-DA71856D0A19}"/>
          </ac:picMkLst>
        </pc:picChg>
      </pc:sldChg>
      <pc:sldChg chg="delSp modSp add ord replId">
        <pc:chgData name="Tzu-Chi Chen" userId="S::tzuchichen@jetseaai.com::18f1cbeb-0b4a-45c7-82a0-0720d99adbf9" providerId="AD" clId="Web-{D55295F0-786C-B584-DF61-DB24983ECF4C}" dt="2024-10-04T06:37:38.949" v="807" actId="20577"/>
        <pc:sldMkLst>
          <pc:docMk/>
          <pc:sldMk cId="705817825" sldId="277"/>
        </pc:sldMkLst>
        <pc:spChg chg="del mod">
          <ac:chgData name="Tzu-Chi Chen" userId="S::tzuchichen@jetseaai.com::18f1cbeb-0b4a-45c7-82a0-0720d99adbf9" providerId="AD" clId="Web-{D55295F0-786C-B584-DF61-DB24983ECF4C}" dt="2024-10-04T05:52:35.703" v="618"/>
          <ac:spMkLst>
            <pc:docMk/>
            <pc:sldMk cId="705817825" sldId="277"/>
            <ac:spMk id="4" creationId="{787C8CBF-E13C-2B86-3137-8C950E2B841A}"/>
          </ac:spMkLst>
        </pc:spChg>
        <pc:spChg chg="mod">
          <ac:chgData name="Tzu-Chi Chen" userId="S::tzuchichen@jetseaai.com::18f1cbeb-0b4a-45c7-82a0-0720d99adbf9" providerId="AD" clId="Web-{D55295F0-786C-B584-DF61-DB24983ECF4C}" dt="2024-10-04T05:52:31.781" v="615" actId="20577"/>
          <ac:spMkLst>
            <pc:docMk/>
            <pc:sldMk cId="705817825" sldId="277"/>
            <ac:spMk id="103" creationId="{00000000-0000-0000-0000-000000000000}"/>
          </ac:spMkLst>
        </pc:spChg>
        <pc:spChg chg="mod">
          <ac:chgData name="Tzu-Chi Chen" userId="S::tzuchichen@jetseaai.com::18f1cbeb-0b4a-45c7-82a0-0720d99adbf9" providerId="AD" clId="Web-{D55295F0-786C-B584-DF61-DB24983ECF4C}" dt="2024-10-04T06:37:38.949" v="807" actId="20577"/>
          <ac:spMkLst>
            <pc:docMk/>
            <pc:sldMk cId="705817825" sldId="277"/>
            <ac:spMk id="104" creationId="{00000000-0000-0000-0000-000000000000}"/>
          </ac:spMkLst>
        </pc:spChg>
        <pc:picChg chg="del">
          <ac:chgData name="Tzu-Chi Chen" userId="S::tzuchichen@jetseaai.com::18f1cbeb-0b4a-45c7-82a0-0720d99adbf9" providerId="AD" clId="Web-{D55295F0-786C-B584-DF61-DB24983ECF4C}" dt="2024-10-04T05:52:52.610" v="625"/>
          <ac:picMkLst>
            <pc:docMk/>
            <pc:sldMk cId="705817825" sldId="277"/>
            <ac:picMk id="3" creationId="{66D92858-BA41-4117-C5B5-DA71856D0A19}"/>
          </ac:picMkLst>
        </pc:picChg>
      </pc:sldChg>
      <pc:sldChg chg="addSp delSp modSp add replId">
        <pc:chgData name="Tzu-Chi Chen" userId="S::tzuchichen@jetseaai.com::18f1cbeb-0b4a-45c7-82a0-0720d99adbf9" providerId="AD" clId="Web-{D55295F0-786C-B584-DF61-DB24983ECF4C}" dt="2024-10-04T06:28:58.956" v="799"/>
        <pc:sldMkLst>
          <pc:docMk/>
          <pc:sldMk cId="564168881" sldId="278"/>
        </pc:sldMkLst>
        <pc:spChg chg="del">
          <ac:chgData name="Tzu-Chi Chen" userId="S::tzuchichen@jetseaai.com::18f1cbeb-0b4a-45c7-82a0-0720d99adbf9" providerId="AD" clId="Web-{D55295F0-786C-B584-DF61-DB24983ECF4C}" dt="2024-10-04T05:54:53.693" v="627"/>
          <ac:spMkLst>
            <pc:docMk/>
            <pc:sldMk cId="564168881" sldId="278"/>
            <ac:spMk id="4" creationId="{787C8CBF-E13C-2B86-3137-8C950E2B841A}"/>
          </ac:spMkLst>
        </pc:spChg>
        <pc:spChg chg="mod">
          <ac:chgData name="Tzu-Chi Chen" userId="S::tzuchichen@jetseaai.com::18f1cbeb-0b4a-45c7-82a0-0720d99adbf9" providerId="AD" clId="Web-{D55295F0-786C-B584-DF61-DB24983ECF4C}" dt="2024-10-04T05:56:08.962" v="664" actId="20577"/>
          <ac:spMkLst>
            <pc:docMk/>
            <pc:sldMk cId="564168881" sldId="278"/>
            <ac:spMk id="104" creationId="{00000000-0000-0000-0000-000000000000}"/>
          </ac:spMkLst>
        </pc:spChg>
        <pc:picChg chg="add del mod">
          <ac:chgData name="Tzu-Chi Chen" userId="S::tzuchichen@jetseaai.com::18f1cbeb-0b4a-45c7-82a0-0720d99adbf9" providerId="AD" clId="Web-{D55295F0-786C-B584-DF61-DB24983ECF4C}" dt="2024-10-04T05:58:18.796" v="669"/>
          <ac:picMkLst>
            <pc:docMk/>
            <pc:sldMk cId="564168881" sldId="278"/>
            <ac:picMk id="2" creationId="{D380D4B8-B2DA-BAB2-194C-D5109B2318BA}"/>
          </ac:picMkLst>
        </pc:picChg>
        <pc:picChg chg="del">
          <ac:chgData name="Tzu-Chi Chen" userId="S::tzuchichen@jetseaai.com::18f1cbeb-0b4a-45c7-82a0-0720d99adbf9" providerId="AD" clId="Web-{D55295F0-786C-B584-DF61-DB24983ECF4C}" dt="2024-10-04T05:54:54.303" v="628"/>
          <ac:picMkLst>
            <pc:docMk/>
            <pc:sldMk cId="564168881" sldId="278"/>
            <ac:picMk id="3" creationId="{66D92858-BA41-4117-C5B5-DA71856D0A19}"/>
          </ac:picMkLst>
        </pc:picChg>
        <pc:picChg chg="add mod">
          <ac:chgData name="Tzu-Chi Chen" userId="S::tzuchichen@jetseaai.com::18f1cbeb-0b4a-45c7-82a0-0720d99adbf9" providerId="AD" clId="Web-{D55295F0-786C-B584-DF61-DB24983ECF4C}" dt="2024-10-04T05:59:02.735" v="672" actId="1076"/>
          <ac:picMkLst>
            <pc:docMk/>
            <pc:sldMk cId="564168881" sldId="278"/>
            <ac:picMk id="5" creationId="{9AD7CB40-DCB6-5991-DF26-B740B586B093}"/>
          </ac:picMkLst>
        </pc:picChg>
        <pc:picChg chg="add del mod">
          <ac:chgData name="Tzu-Chi Chen" userId="S::tzuchichen@jetseaai.com::18f1cbeb-0b4a-45c7-82a0-0720d99adbf9" providerId="AD" clId="Web-{D55295F0-786C-B584-DF61-DB24983ECF4C}" dt="2024-10-04T06:28:58.956" v="799"/>
          <ac:picMkLst>
            <pc:docMk/>
            <pc:sldMk cId="564168881" sldId="278"/>
            <ac:picMk id="6" creationId="{3250FBE2-4CCA-088F-0202-A74A92A3FDC1}"/>
          </ac:picMkLst>
        </pc:picChg>
      </pc:sldChg>
      <pc:sldChg chg="add del replId">
        <pc:chgData name="Tzu-Chi Chen" userId="S::tzuchichen@jetseaai.com::18f1cbeb-0b4a-45c7-82a0-0720d99adbf9" providerId="AD" clId="Web-{D55295F0-786C-B584-DF61-DB24983ECF4C}" dt="2024-10-04T05:52:43.141" v="623"/>
        <pc:sldMkLst>
          <pc:docMk/>
          <pc:sldMk cId="992035610" sldId="278"/>
        </pc:sldMkLst>
      </pc:sldChg>
      <pc:sldChg chg="delSp modSp add del replId">
        <pc:chgData name="Tzu-Chi Chen" userId="S::tzuchichen@jetseaai.com::18f1cbeb-0b4a-45c7-82a0-0720d99adbf9" providerId="AD" clId="Web-{D55295F0-786C-B584-DF61-DB24983ECF4C}" dt="2024-10-04T06:29:31.802" v="802"/>
        <pc:sldMkLst>
          <pc:docMk/>
          <pc:sldMk cId="4149283472" sldId="279"/>
        </pc:sldMkLst>
        <pc:picChg chg="del mod">
          <ac:chgData name="Tzu-Chi Chen" userId="S::tzuchichen@jetseaai.com::18f1cbeb-0b4a-45c7-82a0-0720d99adbf9" providerId="AD" clId="Web-{D55295F0-786C-B584-DF61-DB24983ECF4C}" dt="2024-10-04T06:29:29.380" v="801"/>
          <ac:picMkLst>
            <pc:docMk/>
            <pc:sldMk cId="4149283472" sldId="279"/>
            <ac:picMk id="6" creationId="{3250FBE2-4CCA-088F-0202-A74A92A3FDC1}"/>
          </ac:picMkLst>
        </pc:picChg>
      </pc:sldChg>
    </pc:docChg>
  </pc:docChgLst>
  <pc:docChgLst>
    <pc:chgData name="Tzu-Chi Chen" userId="S::tzuchichen@jetseaai.com::18f1cbeb-0b4a-45c7-82a0-0720d99adbf9" providerId="AD" clId="Web-{DCF16165-8A63-F967-E73C-FE31FF6254EA}"/>
    <pc:docChg chg="addSld delSld modSld">
      <pc:chgData name="Tzu-Chi Chen" userId="S::tzuchichen@jetseaai.com::18f1cbeb-0b4a-45c7-82a0-0720d99adbf9" providerId="AD" clId="Web-{DCF16165-8A63-F967-E73C-FE31FF6254EA}" dt="2024-10-21T09:00:11.696" v="385" actId="1076"/>
      <pc:docMkLst>
        <pc:docMk/>
      </pc:docMkLst>
      <pc:sldChg chg="modSp">
        <pc:chgData name="Tzu-Chi Chen" userId="S::tzuchichen@jetseaai.com::18f1cbeb-0b4a-45c7-82a0-0720d99adbf9" providerId="AD" clId="Web-{DCF16165-8A63-F967-E73C-FE31FF6254EA}" dt="2024-10-21T08:31:39.631" v="112" actId="20577"/>
        <pc:sldMkLst>
          <pc:docMk/>
          <pc:sldMk cId="0" sldId="256"/>
        </pc:sldMkLst>
        <pc:spChg chg="mod">
          <ac:chgData name="Tzu-Chi Chen" userId="S::tzuchichen@jetseaai.com::18f1cbeb-0b4a-45c7-82a0-0720d99adbf9" providerId="AD" clId="Web-{DCF16165-8A63-F967-E73C-FE31FF6254EA}" dt="2024-10-21T08:31:39.631" v="112" actId="20577"/>
          <ac:spMkLst>
            <pc:docMk/>
            <pc:sldMk cId="0" sldId="256"/>
            <ac:spMk id="101" creationId="{00000000-0000-0000-0000-000000000000}"/>
          </ac:spMkLst>
        </pc:spChg>
        <pc:spChg chg="mod">
          <ac:chgData name="Tzu-Chi Chen" userId="S::tzuchichen@jetseaai.com::18f1cbeb-0b4a-45c7-82a0-0720d99adbf9" providerId="AD" clId="Web-{DCF16165-8A63-F967-E73C-FE31FF6254EA}" dt="2024-10-21T08:28:38.637" v="37" actId="1076"/>
          <ac:spMkLst>
            <pc:docMk/>
            <pc:sldMk cId="0" sldId="256"/>
            <ac:spMk id="102" creationId="{00000000-0000-0000-0000-000000000000}"/>
          </ac:spMkLst>
        </pc:spChg>
      </pc:sldChg>
      <pc:sldChg chg="modSp">
        <pc:chgData name="Tzu-Chi Chen" userId="S::tzuchichen@jetseaai.com::18f1cbeb-0b4a-45c7-82a0-0720d99adbf9" providerId="AD" clId="Web-{DCF16165-8A63-F967-E73C-FE31FF6254EA}" dt="2024-10-21T08:39:57.351" v="190" actId="20577"/>
        <pc:sldMkLst>
          <pc:docMk/>
          <pc:sldMk cId="732363389" sldId="269"/>
        </pc:sldMkLst>
        <pc:spChg chg="mod">
          <ac:chgData name="Tzu-Chi Chen" userId="S::tzuchichen@jetseaai.com::18f1cbeb-0b4a-45c7-82a0-0720d99adbf9" providerId="AD" clId="Web-{DCF16165-8A63-F967-E73C-FE31FF6254EA}" dt="2024-10-21T08:39:57.351" v="190" actId="20577"/>
          <ac:spMkLst>
            <pc:docMk/>
            <pc:sldMk cId="732363389" sldId="269"/>
            <ac:spMk id="4" creationId="{6DF678AF-EE45-12F5-1552-821838263D63}"/>
          </ac:spMkLst>
        </pc:spChg>
        <pc:spChg chg="mod">
          <ac:chgData name="Tzu-Chi Chen" userId="S::tzuchichen@jetseaai.com::18f1cbeb-0b4a-45c7-82a0-0720d99adbf9" providerId="AD" clId="Web-{DCF16165-8A63-F967-E73C-FE31FF6254EA}" dt="2024-10-21T08:38:08.704" v="157" actId="20577"/>
          <ac:spMkLst>
            <pc:docMk/>
            <pc:sldMk cId="732363389" sldId="269"/>
            <ac:spMk id="103" creationId="{00000000-0000-0000-0000-000000000000}"/>
          </ac:spMkLst>
        </pc:spChg>
      </pc:sldChg>
      <pc:sldChg chg="modSp">
        <pc:chgData name="Tzu-Chi Chen" userId="S::tzuchichen@jetseaai.com::18f1cbeb-0b4a-45c7-82a0-0720d99adbf9" providerId="AD" clId="Web-{DCF16165-8A63-F967-E73C-FE31FF6254EA}" dt="2024-10-21T08:40:08.929" v="194" actId="20577"/>
        <pc:sldMkLst>
          <pc:docMk/>
          <pc:sldMk cId="1348092284" sldId="279"/>
        </pc:sldMkLst>
        <pc:spChg chg="mod">
          <ac:chgData name="Tzu-Chi Chen" userId="S::tzuchichen@jetseaai.com::18f1cbeb-0b4a-45c7-82a0-0720d99adbf9" providerId="AD" clId="Web-{DCF16165-8A63-F967-E73C-FE31FF6254EA}" dt="2024-10-21T08:40:08.929" v="194" actId="20577"/>
          <ac:spMkLst>
            <pc:docMk/>
            <pc:sldMk cId="1348092284" sldId="279"/>
            <ac:spMk id="104" creationId="{00000000-0000-0000-0000-000000000000}"/>
          </ac:spMkLst>
        </pc:spChg>
      </pc:sldChg>
      <pc:sldChg chg="addSp modSp add replId">
        <pc:chgData name="Tzu-Chi Chen" userId="S::tzuchichen@jetseaai.com::18f1cbeb-0b4a-45c7-82a0-0720d99adbf9" providerId="AD" clId="Web-{DCF16165-8A63-F967-E73C-FE31FF6254EA}" dt="2024-10-21T08:47:24.077" v="266" actId="1076"/>
        <pc:sldMkLst>
          <pc:docMk/>
          <pc:sldMk cId="224992930" sldId="280"/>
        </pc:sldMkLst>
        <pc:spChg chg="mod">
          <ac:chgData name="Tzu-Chi Chen" userId="S::tzuchichen@jetseaai.com::18f1cbeb-0b4a-45c7-82a0-0720d99adbf9" providerId="AD" clId="Web-{DCF16165-8A63-F967-E73C-FE31FF6254EA}" dt="2024-10-21T08:47:21.218" v="264" actId="20577"/>
          <ac:spMkLst>
            <pc:docMk/>
            <pc:sldMk cId="224992930" sldId="280"/>
            <ac:spMk id="4" creationId="{6DF678AF-EE45-12F5-1552-821838263D63}"/>
          </ac:spMkLst>
        </pc:spChg>
        <pc:spChg chg="mod">
          <ac:chgData name="Tzu-Chi Chen" userId="S::tzuchichen@jetseaai.com::18f1cbeb-0b4a-45c7-82a0-0720d99adbf9" providerId="AD" clId="Web-{DCF16165-8A63-F967-E73C-FE31FF6254EA}" dt="2024-10-21T08:38:15.126" v="165" actId="20577"/>
          <ac:spMkLst>
            <pc:docMk/>
            <pc:sldMk cId="224992930" sldId="280"/>
            <ac:spMk id="103" creationId="{00000000-0000-0000-0000-000000000000}"/>
          </ac:spMkLst>
        </pc:spChg>
        <pc:picChg chg="add mod">
          <ac:chgData name="Tzu-Chi Chen" userId="S::tzuchichen@jetseaai.com::18f1cbeb-0b4a-45c7-82a0-0720d99adbf9" providerId="AD" clId="Web-{DCF16165-8A63-F967-E73C-FE31FF6254EA}" dt="2024-10-21T08:47:24.077" v="266" actId="1076"/>
          <ac:picMkLst>
            <pc:docMk/>
            <pc:sldMk cId="224992930" sldId="280"/>
            <ac:picMk id="2" creationId="{6EB6FD2A-4B06-00CE-FA2B-56DF9056D3EC}"/>
          </ac:picMkLst>
        </pc:picChg>
      </pc:sldChg>
      <pc:sldChg chg="addSp modSp add replId addAnim">
        <pc:chgData name="Tzu-Chi Chen" userId="S::tzuchichen@jetseaai.com::18f1cbeb-0b4a-45c7-82a0-0720d99adbf9" providerId="AD" clId="Web-{DCF16165-8A63-F967-E73C-FE31FF6254EA}" dt="2024-10-21T08:50:51.323" v="366" actId="20577"/>
        <pc:sldMkLst>
          <pc:docMk/>
          <pc:sldMk cId="686372324" sldId="281"/>
        </pc:sldMkLst>
        <pc:spChg chg="mod">
          <ac:chgData name="Tzu-Chi Chen" userId="S::tzuchichen@jetseaai.com::18f1cbeb-0b4a-45c7-82a0-0720d99adbf9" providerId="AD" clId="Web-{DCF16165-8A63-F967-E73C-FE31FF6254EA}" dt="2024-10-21T08:48:49.707" v="344" actId="20577"/>
          <ac:spMkLst>
            <pc:docMk/>
            <pc:sldMk cId="686372324" sldId="281"/>
            <ac:spMk id="4" creationId="{6DF678AF-EE45-12F5-1552-821838263D63}"/>
          </ac:spMkLst>
        </pc:spChg>
        <pc:spChg chg="mod">
          <ac:chgData name="Tzu-Chi Chen" userId="S::tzuchichen@jetseaai.com::18f1cbeb-0b4a-45c7-82a0-0720d99adbf9" providerId="AD" clId="Web-{DCF16165-8A63-F967-E73C-FE31FF6254EA}" dt="2024-10-21T08:50:51.323" v="366" actId="20577"/>
          <ac:spMkLst>
            <pc:docMk/>
            <pc:sldMk cId="686372324" sldId="281"/>
            <ac:spMk id="103" creationId="{00000000-0000-0000-0000-000000000000}"/>
          </ac:spMkLst>
        </pc:spChg>
        <pc:picChg chg="add mod">
          <ac:chgData name="Tzu-Chi Chen" userId="S::tzuchichen@jetseaai.com::18f1cbeb-0b4a-45c7-82a0-0720d99adbf9" providerId="AD" clId="Web-{DCF16165-8A63-F967-E73C-FE31FF6254EA}" dt="2024-10-21T08:49:21.568" v="348" actId="14100"/>
          <ac:picMkLst>
            <pc:docMk/>
            <pc:sldMk cId="686372324" sldId="281"/>
            <ac:picMk id="2" creationId="{9B5516AD-C9F6-09DD-97FD-D5C38603DE69}"/>
          </ac:picMkLst>
        </pc:picChg>
      </pc:sldChg>
      <pc:sldChg chg="del">
        <pc:chgData name="Tzu-Chi Chen" userId="S::tzuchichen@jetseaai.com::18f1cbeb-0b4a-45c7-82a0-0720d99adbf9" providerId="AD" clId="Web-{DCF16165-8A63-F967-E73C-FE31FF6254EA}" dt="2024-10-21T08:30:15.439" v="79"/>
        <pc:sldMkLst>
          <pc:docMk/>
          <pc:sldMk cId="1932680811" sldId="281"/>
        </pc:sldMkLst>
      </pc:sldChg>
      <pc:sldChg chg="addSp modSp add replId addAnim">
        <pc:chgData name="Tzu-Chi Chen" userId="S::tzuchichen@jetseaai.com::18f1cbeb-0b4a-45c7-82a0-0720d99adbf9" providerId="AD" clId="Web-{DCF16165-8A63-F967-E73C-FE31FF6254EA}" dt="2024-10-21T09:00:11.696" v="385" actId="1076"/>
        <pc:sldMkLst>
          <pc:docMk/>
          <pc:sldMk cId="616056258" sldId="282"/>
        </pc:sldMkLst>
        <pc:spChg chg="mod">
          <ac:chgData name="Tzu-Chi Chen" userId="S::tzuchichen@jetseaai.com::18f1cbeb-0b4a-45c7-82a0-0720d99adbf9" providerId="AD" clId="Web-{DCF16165-8A63-F967-E73C-FE31FF6254EA}" dt="2024-10-21T08:49:49.616" v="349" actId="20577"/>
          <ac:spMkLst>
            <pc:docMk/>
            <pc:sldMk cId="616056258" sldId="282"/>
            <ac:spMk id="4" creationId="{6DF678AF-EE45-12F5-1552-821838263D63}"/>
          </ac:spMkLst>
        </pc:spChg>
        <pc:spChg chg="mod">
          <ac:chgData name="Tzu-Chi Chen" userId="S::tzuchichen@jetseaai.com::18f1cbeb-0b4a-45c7-82a0-0720d99adbf9" providerId="AD" clId="Web-{DCF16165-8A63-F967-E73C-FE31FF6254EA}" dt="2024-10-21T08:51:46.232" v="375" actId="20577"/>
          <ac:spMkLst>
            <pc:docMk/>
            <pc:sldMk cId="616056258" sldId="282"/>
            <ac:spMk id="103" creationId="{00000000-0000-0000-0000-000000000000}"/>
          </ac:spMkLst>
        </pc:spChg>
        <pc:picChg chg="add mod">
          <ac:chgData name="Tzu-Chi Chen" userId="S::tzuchichen@jetseaai.com::18f1cbeb-0b4a-45c7-82a0-0720d99adbf9" providerId="AD" clId="Web-{DCF16165-8A63-F967-E73C-FE31FF6254EA}" dt="2024-10-21T09:00:11.696" v="385" actId="1076"/>
          <ac:picMkLst>
            <pc:docMk/>
            <pc:sldMk cId="616056258" sldId="282"/>
            <ac:picMk id="2" creationId="{860A1D05-320E-5C68-1E14-640B58135790}"/>
          </ac:picMkLst>
        </pc:picChg>
      </pc:sldChg>
      <pc:sldChg chg="delSp modSp del">
        <pc:chgData name="Tzu-Chi Chen" userId="S::tzuchichen@jetseaai.com::18f1cbeb-0b4a-45c7-82a0-0720d99adbf9" providerId="AD" clId="Web-{DCF16165-8A63-F967-E73C-FE31FF6254EA}" dt="2024-10-21T08:30:37.565" v="83"/>
        <pc:sldMkLst>
          <pc:docMk/>
          <pc:sldMk cId="2135695000" sldId="282"/>
        </pc:sldMkLst>
        <pc:spChg chg="del">
          <ac:chgData name="Tzu-Chi Chen" userId="S::tzuchichen@jetseaai.com::18f1cbeb-0b4a-45c7-82a0-0720d99adbf9" providerId="AD" clId="Web-{DCF16165-8A63-F967-E73C-FE31FF6254EA}" dt="2024-10-21T08:30:09.626" v="75"/>
          <ac:spMkLst>
            <pc:docMk/>
            <pc:sldMk cId="2135695000" sldId="282"/>
            <ac:spMk id="2" creationId="{D80D09BB-FCD7-6097-6093-A6748E08AC7C}"/>
          </ac:spMkLst>
        </pc:spChg>
        <pc:spChg chg="del">
          <ac:chgData name="Tzu-Chi Chen" userId="S::tzuchichen@jetseaai.com::18f1cbeb-0b4a-45c7-82a0-0720d99adbf9" providerId="AD" clId="Web-{DCF16165-8A63-F967-E73C-FE31FF6254EA}" dt="2024-10-21T08:30:08.360" v="74"/>
          <ac:spMkLst>
            <pc:docMk/>
            <pc:sldMk cId="2135695000" sldId="282"/>
            <ac:spMk id="4" creationId="{20E8A25A-3D75-5AD5-4031-1EC4D7F80F76}"/>
          </ac:spMkLst>
        </pc:spChg>
        <pc:spChg chg="mod">
          <ac:chgData name="Tzu-Chi Chen" userId="S::tzuchichen@jetseaai.com::18f1cbeb-0b4a-45c7-82a0-0720d99adbf9" providerId="AD" clId="Web-{DCF16165-8A63-F967-E73C-FE31FF6254EA}" dt="2024-10-21T08:29:50.687" v="70" actId="20577"/>
          <ac:spMkLst>
            <pc:docMk/>
            <pc:sldMk cId="2135695000" sldId="282"/>
            <ac:spMk id="103" creationId="{00000000-0000-0000-0000-000000000000}"/>
          </ac:spMkLst>
        </pc:spChg>
      </pc:sldChg>
      <pc:sldChg chg="delSp modSp del">
        <pc:chgData name="Tzu-Chi Chen" userId="S::tzuchichen@jetseaai.com::18f1cbeb-0b4a-45c7-82a0-0720d99adbf9" providerId="AD" clId="Web-{DCF16165-8A63-F967-E73C-FE31FF6254EA}" dt="2024-10-21T08:30:37.565" v="82"/>
        <pc:sldMkLst>
          <pc:docMk/>
          <pc:sldMk cId="388000512" sldId="283"/>
        </pc:sldMkLst>
        <pc:spChg chg="del">
          <ac:chgData name="Tzu-Chi Chen" userId="S::tzuchichen@jetseaai.com::18f1cbeb-0b4a-45c7-82a0-0720d99adbf9" providerId="AD" clId="Web-{DCF16165-8A63-F967-E73C-FE31FF6254EA}" dt="2024-10-21T08:30:12.313" v="76"/>
          <ac:spMkLst>
            <pc:docMk/>
            <pc:sldMk cId="388000512" sldId="283"/>
            <ac:spMk id="3" creationId="{29E4227E-B267-84C3-452E-16A225592D00}"/>
          </ac:spMkLst>
        </pc:spChg>
        <pc:spChg chg="mod">
          <ac:chgData name="Tzu-Chi Chen" userId="S::tzuchichen@jetseaai.com::18f1cbeb-0b4a-45c7-82a0-0720d99adbf9" providerId="AD" clId="Web-{DCF16165-8A63-F967-E73C-FE31FF6254EA}" dt="2024-10-21T08:29:55.016" v="72" actId="20577"/>
          <ac:spMkLst>
            <pc:docMk/>
            <pc:sldMk cId="388000512" sldId="283"/>
            <ac:spMk id="103" creationId="{00000000-0000-0000-0000-000000000000}"/>
          </ac:spMkLst>
        </pc:spChg>
      </pc:sldChg>
      <pc:sldChg chg="modSp add del replId">
        <pc:chgData name="Tzu-Chi Chen" userId="S::tzuchichen@jetseaai.com::18f1cbeb-0b4a-45c7-82a0-0720d99adbf9" providerId="AD" clId="Web-{DCF16165-8A63-F967-E73C-FE31FF6254EA}" dt="2024-10-21T08:40:05.085" v="191"/>
        <pc:sldMkLst>
          <pc:docMk/>
          <pc:sldMk cId="3729025615" sldId="283"/>
        </pc:sldMkLst>
        <pc:spChg chg="mod">
          <ac:chgData name="Tzu-Chi Chen" userId="S::tzuchichen@jetseaai.com::18f1cbeb-0b4a-45c7-82a0-0720d99adbf9" providerId="AD" clId="Web-{DCF16165-8A63-F967-E73C-FE31FF6254EA}" dt="2024-10-21T08:38:41.050" v="176" actId="20577"/>
          <ac:spMkLst>
            <pc:docMk/>
            <pc:sldMk cId="3729025615" sldId="283"/>
            <ac:spMk id="103" creationId="{00000000-0000-0000-0000-000000000000}"/>
          </ac:spMkLst>
        </pc:spChg>
      </pc:sldChg>
      <pc:sldChg chg="del">
        <pc:chgData name="Tzu-Chi Chen" userId="S::tzuchichen@jetseaai.com::18f1cbeb-0b4a-45c7-82a0-0720d99adbf9" providerId="AD" clId="Web-{DCF16165-8A63-F967-E73C-FE31FF6254EA}" dt="2024-10-21T08:30:15.439" v="78"/>
        <pc:sldMkLst>
          <pc:docMk/>
          <pc:sldMk cId="950375421" sldId="284"/>
        </pc:sldMkLst>
      </pc:sldChg>
      <pc:sldChg chg="del">
        <pc:chgData name="Tzu-Chi Chen" userId="S::tzuchichen@jetseaai.com::18f1cbeb-0b4a-45c7-82a0-0720d99adbf9" providerId="AD" clId="Web-{DCF16165-8A63-F967-E73C-FE31FF6254EA}" dt="2024-10-21T08:30:15.439" v="77"/>
        <pc:sldMkLst>
          <pc:docMk/>
          <pc:sldMk cId="2227203694" sldId="285"/>
        </pc:sldMkLst>
      </pc:sldChg>
    </pc:docChg>
  </pc:docChgLst>
  <pc:docChgLst>
    <pc:chgData name="Tzu-Chi Chen" userId="S::tzuchichen@jetseaai.com::18f1cbeb-0b4a-45c7-82a0-0720d99adbf9" providerId="AD" clId="Web-{9892A026-12B1-3809-F5D4-338E44CDD294}"/>
    <pc:docChg chg="addSld delSld modSld">
      <pc:chgData name="Tzu-Chi Chen" userId="S::tzuchichen@jetseaai.com::18f1cbeb-0b4a-45c7-82a0-0720d99adbf9" providerId="AD" clId="Web-{9892A026-12B1-3809-F5D4-338E44CDD294}" dt="2024-10-18T07:46:38.064" v="817" actId="20577"/>
      <pc:docMkLst>
        <pc:docMk/>
      </pc:docMkLst>
      <pc:sldChg chg="modSp">
        <pc:chgData name="Tzu-Chi Chen" userId="S::tzuchichen@jetseaai.com::18f1cbeb-0b4a-45c7-82a0-0720d99adbf9" providerId="AD" clId="Web-{9892A026-12B1-3809-F5D4-338E44CDD294}" dt="2024-10-18T07:46:38.064" v="817" actId="20577"/>
        <pc:sldMkLst>
          <pc:docMk/>
          <pc:sldMk cId="0" sldId="256"/>
        </pc:sldMkLst>
        <pc:spChg chg="mod">
          <ac:chgData name="Tzu-Chi Chen" userId="S::tzuchichen@jetseaai.com::18f1cbeb-0b4a-45c7-82a0-0720d99adbf9" providerId="AD" clId="Web-{9892A026-12B1-3809-F5D4-338E44CDD294}" dt="2024-10-18T07:46:38.064" v="817" actId="20577"/>
          <ac:spMkLst>
            <pc:docMk/>
            <pc:sldMk cId="0" sldId="256"/>
            <ac:spMk id="101" creationId="{00000000-0000-0000-0000-000000000000}"/>
          </ac:spMkLst>
        </pc:spChg>
      </pc:sldChg>
      <pc:sldChg chg="delSp modSp add del">
        <pc:chgData name="Tzu-Chi Chen" userId="S::tzuchichen@jetseaai.com::18f1cbeb-0b4a-45c7-82a0-0720d99adbf9" providerId="AD" clId="Web-{9892A026-12B1-3809-F5D4-338E44CDD294}" dt="2024-10-18T07:41:23.420" v="762"/>
        <pc:sldMkLst>
          <pc:docMk/>
          <pc:sldMk cId="732363389" sldId="269"/>
        </pc:sldMkLst>
        <pc:spChg chg="del">
          <ac:chgData name="Tzu-Chi Chen" userId="S::tzuchichen@jetseaai.com::18f1cbeb-0b4a-45c7-82a0-0720d99adbf9" providerId="AD" clId="Web-{9892A026-12B1-3809-F5D4-338E44CDD294}" dt="2024-10-17T17:04:28.397" v="1"/>
          <ac:spMkLst>
            <pc:docMk/>
            <pc:sldMk cId="732363389" sldId="269"/>
            <ac:spMk id="2" creationId="{D80D09BB-FCD7-6097-6093-A6748E08AC7C}"/>
          </ac:spMkLst>
        </pc:spChg>
        <pc:spChg chg="mod">
          <ac:chgData name="Tzu-Chi Chen" userId="S::tzuchichen@jetseaai.com::18f1cbeb-0b4a-45c7-82a0-0720d99adbf9" providerId="AD" clId="Web-{9892A026-12B1-3809-F5D4-338E44CDD294}" dt="2024-10-18T07:41:23.420" v="762"/>
          <ac:spMkLst>
            <pc:docMk/>
            <pc:sldMk cId="732363389" sldId="269"/>
            <ac:spMk id="4" creationId="{6DF678AF-EE45-12F5-1552-821838263D63}"/>
          </ac:spMkLst>
        </pc:spChg>
      </pc:sldChg>
      <pc:sldChg chg="modSp">
        <pc:chgData name="Tzu-Chi Chen" userId="S::tzuchichen@jetseaai.com::18f1cbeb-0b4a-45c7-82a0-0720d99adbf9" providerId="AD" clId="Web-{9892A026-12B1-3809-F5D4-338E44CDD294}" dt="2024-10-18T07:41:30.310" v="763"/>
        <pc:sldMkLst>
          <pc:docMk/>
          <pc:sldMk cId="1348092284" sldId="279"/>
        </pc:sldMkLst>
        <pc:spChg chg="mod">
          <ac:chgData name="Tzu-Chi Chen" userId="S::tzuchichen@jetseaai.com::18f1cbeb-0b4a-45c7-82a0-0720d99adbf9" providerId="AD" clId="Web-{9892A026-12B1-3809-F5D4-338E44CDD294}" dt="2024-10-18T07:41:30.310" v="763"/>
          <ac:spMkLst>
            <pc:docMk/>
            <pc:sldMk cId="1348092284" sldId="279"/>
            <ac:spMk id="104" creationId="{00000000-0000-0000-0000-000000000000}"/>
          </ac:spMkLst>
        </pc:spChg>
      </pc:sldChg>
      <pc:sldChg chg="del">
        <pc:chgData name="Tzu-Chi Chen" userId="S::tzuchichen@jetseaai.com::18f1cbeb-0b4a-45c7-82a0-0720d99adbf9" providerId="AD" clId="Web-{9892A026-12B1-3809-F5D4-338E44CDD294}" dt="2024-10-17T17:04:31.788" v="2"/>
        <pc:sldMkLst>
          <pc:docMk/>
          <pc:sldMk cId="2040128000" sldId="280"/>
        </pc:sldMkLst>
      </pc:sldChg>
      <pc:sldChg chg="modSp">
        <pc:chgData name="Tzu-Chi Chen" userId="S::tzuchichen@jetseaai.com::18f1cbeb-0b4a-45c7-82a0-0720d99adbf9" providerId="AD" clId="Web-{9892A026-12B1-3809-F5D4-338E44CDD294}" dt="2024-10-18T07:41:39.139" v="764"/>
        <pc:sldMkLst>
          <pc:docMk/>
          <pc:sldMk cId="1932680811" sldId="281"/>
        </pc:sldMkLst>
        <pc:spChg chg="mod">
          <ac:chgData name="Tzu-Chi Chen" userId="S::tzuchichen@jetseaai.com::18f1cbeb-0b4a-45c7-82a0-0720d99adbf9" providerId="AD" clId="Web-{9892A026-12B1-3809-F5D4-338E44CDD294}" dt="2024-10-18T07:41:39.139" v="764"/>
          <ac:spMkLst>
            <pc:docMk/>
            <pc:sldMk cId="1932680811" sldId="281"/>
            <ac:spMk id="104" creationId="{00000000-0000-0000-0000-000000000000}"/>
          </ac:spMkLst>
        </pc:spChg>
      </pc:sldChg>
      <pc:sldChg chg="addSp delSp modSp">
        <pc:chgData name="Tzu-Chi Chen" userId="S::tzuchichen@jetseaai.com::18f1cbeb-0b4a-45c7-82a0-0720d99adbf9" providerId="AD" clId="Web-{9892A026-12B1-3809-F5D4-338E44CDD294}" dt="2024-10-18T07:40:34.325" v="758" actId="20577"/>
        <pc:sldMkLst>
          <pc:docMk/>
          <pc:sldMk cId="2135695000" sldId="282"/>
        </pc:sldMkLst>
        <pc:spChg chg="add del mod">
          <ac:chgData name="Tzu-Chi Chen" userId="S::tzuchichen@jetseaai.com::18f1cbeb-0b4a-45c7-82a0-0720d99adbf9" providerId="AD" clId="Web-{9892A026-12B1-3809-F5D4-338E44CDD294}" dt="2024-10-17T17:52:46.591" v="299" actId="20577"/>
          <ac:spMkLst>
            <pc:docMk/>
            <pc:sldMk cId="2135695000" sldId="282"/>
            <ac:spMk id="2" creationId="{D80D09BB-FCD7-6097-6093-A6748E08AC7C}"/>
          </ac:spMkLst>
        </pc:spChg>
        <pc:spChg chg="mod">
          <ac:chgData name="Tzu-Chi Chen" userId="S::tzuchichen@jetseaai.com::18f1cbeb-0b4a-45c7-82a0-0720d99adbf9" providerId="AD" clId="Web-{9892A026-12B1-3809-F5D4-338E44CDD294}" dt="2024-10-18T07:40:34.325" v="758" actId="20577"/>
          <ac:spMkLst>
            <pc:docMk/>
            <pc:sldMk cId="2135695000" sldId="282"/>
            <ac:spMk id="4" creationId="{20E8A25A-3D75-5AD5-4031-1EC4D7F80F76}"/>
          </ac:spMkLst>
        </pc:spChg>
      </pc:sldChg>
      <pc:sldChg chg="delSp modSp">
        <pc:chgData name="Tzu-Chi Chen" userId="S::tzuchichen@jetseaai.com::18f1cbeb-0b4a-45c7-82a0-0720d99adbf9" providerId="AD" clId="Web-{9892A026-12B1-3809-F5D4-338E44CDD294}" dt="2024-10-18T07:41:14.701" v="761"/>
        <pc:sldMkLst>
          <pc:docMk/>
          <pc:sldMk cId="388000512" sldId="283"/>
        </pc:sldMkLst>
        <pc:spChg chg="mod">
          <ac:chgData name="Tzu-Chi Chen" userId="S::tzuchichen@jetseaai.com::18f1cbeb-0b4a-45c7-82a0-0720d99adbf9" providerId="AD" clId="Web-{9892A026-12B1-3809-F5D4-338E44CDD294}" dt="2024-10-18T07:41:14.701" v="761"/>
          <ac:spMkLst>
            <pc:docMk/>
            <pc:sldMk cId="388000512" sldId="283"/>
            <ac:spMk id="3" creationId="{29E4227E-B267-84C3-452E-16A225592D00}"/>
          </ac:spMkLst>
        </pc:spChg>
        <pc:spChg chg="del">
          <ac:chgData name="Tzu-Chi Chen" userId="S::tzuchichen@jetseaai.com::18f1cbeb-0b4a-45c7-82a0-0720d99adbf9" providerId="AD" clId="Web-{9892A026-12B1-3809-F5D4-338E44CDD294}" dt="2024-10-18T04:51:54.937" v="563"/>
          <ac:spMkLst>
            <pc:docMk/>
            <pc:sldMk cId="388000512" sldId="283"/>
            <ac:spMk id="104" creationId="{00000000-0000-0000-0000-000000000000}"/>
          </ac:spMkLst>
        </pc:spChg>
      </pc:sldChg>
      <pc:sldChg chg="addSp delSp modSp add replId">
        <pc:chgData name="Tzu-Chi Chen" userId="S::tzuchichen@jetseaai.com::18f1cbeb-0b4a-45c7-82a0-0720d99adbf9" providerId="AD" clId="Web-{9892A026-12B1-3809-F5D4-338E44CDD294}" dt="2024-10-18T07:41:54.514" v="785"/>
        <pc:sldMkLst>
          <pc:docMk/>
          <pc:sldMk cId="950375421" sldId="284"/>
        </pc:sldMkLst>
        <pc:spChg chg="mod">
          <ac:chgData name="Tzu-Chi Chen" userId="S::tzuchichen@jetseaai.com::18f1cbeb-0b4a-45c7-82a0-0720d99adbf9" providerId="AD" clId="Web-{9892A026-12B1-3809-F5D4-338E44CDD294}" dt="2024-10-18T07:34:13.415" v="725" actId="1076"/>
          <ac:spMkLst>
            <pc:docMk/>
            <pc:sldMk cId="950375421" sldId="284"/>
            <ac:spMk id="103" creationId="{00000000-0000-0000-0000-000000000000}"/>
          </ac:spMkLst>
        </pc:spChg>
        <pc:spChg chg="del">
          <ac:chgData name="Tzu-Chi Chen" userId="S::tzuchichen@jetseaai.com::18f1cbeb-0b4a-45c7-82a0-0720d99adbf9" providerId="AD" clId="Web-{9892A026-12B1-3809-F5D4-338E44CDD294}" dt="2024-10-17T18:22:31.594" v="362"/>
          <ac:spMkLst>
            <pc:docMk/>
            <pc:sldMk cId="950375421" sldId="284"/>
            <ac:spMk id="104" creationId="{00000000-0000-0000-0000-000000000000}"/>
          </ac:spMkLst>
        </pc:spChg>
        <pc:graphicFrameChg chg="add mod modGraphic">
          <ac:chgData name="Tzu-Chi Chen" userId="S::tzuchichen@jetseaai.com::18f1cbeb-0b4a-45c7-82a0-0720d99adbf9" providerId="AD" clId="Web-{9892A026-12B1-3809-F5D4-338E44CDD294}" dt="2024-10-18T07:41:54.514" v="785"/>
          <ac:graphicFrameMkLst>
            <pc:docMk/>
            <pc:sldMk cId="950375421" sldId="284"/>
            <ac:graphicFrameMk id="2" creationId="{814FBD6B-30C4-F301-A90C-7852A07B96DD}"/>
          </ac:graphicFrameMkLst>
        </pc:graphicFrameChg>
      </pc:sldChg>
      <pc:sldChg chg="addSp delSp modSp add replId">
        <pc:chgData name="Tzu-Chi Chen" userId="S::tzuchichen@jetseaai.com::18f1cbeb-0b4a-45c7-82a0-0720d99adbf9" providerId="AD" clId="Web-{9892A026-12B1-3809-F5D4-338E44CDD294}" dt="2024-10-18T07:44:31.359" v="814"/>
        <pc:sldMkLst>
          <pc:docMk/>
          <pc:sldMk cId="2227203694" sldId="285"/>
        </pc:sldMkLst>
        <pc:spChg chg="add">
          <ac:chgData name="Tzu-Chi Chen" userId="S::tzuchichen@jetseaai.com::18f1cbeb-0b4a-45c7-82a0-0720d99adbf9" providerId="AD" clId="Web-{9892A026-12B1-3809-F5D4-338E44CDD294}" dt="2024-10-18T07:34:17.009" v="727"/>
          <ac:spMkLst>
            <pc:docMk/>
            <pc:sldMk cId="2227203694" sldId="285"/>
            <ac:spMk id="4" creationId="{71A6B088-FDB0-FA16-1569-69F2E2969B6F}"/>
          </ac:spMkLst>
        </pc:spChg>
        <pc:spChg chg="del">
          <ac:chgData name="Tzu-Chi Chen" userId="S::tzuchichen@jetseaai.com::18f1cbeb-0b4a-45c7-82a0-0720d99adbf9" providerId="AD" clId="Web-{9892A026-12B1-3809-F5D4-338E44CDD294}" dt="2024-10-18T07:34:16.681" v="726"/>
          <ac:spMkLst>
            <pc:docMk/>
            <pc:sldMk cId="2227203694" sldId="285"/>
            <ac:spMk id="103" creationId="{00000000-0000-0000-0000-000000000000}"/>
          </ac:spMkLst>
        </pc:spChg>
        <pc:graphicFrameChg chg="mod modGraphic">
          <ac:chgData name="Tzu-Chi Chen" userId="S::tzuchichen@jetseaai.com::18f1cbeb-0b4a-45c7-82a0-0720d99adbf9" providerId="AD" clId="Web-{9892A026-12B1-3809-F5D4-338E44CDD294}" dt="2024-10-18T07:44:31.359" v="814"/>
          <ac:graphicFrameMkLst>
            <pc:docMk/>
            <pc:sldMk cId="2227203694" sldId="285"/>
            <ac:graphicFrameMk id="2" creationId="{814FBD6B-30C4-F301-A90C-7852A07B96DD}"/>
          </ac:graphicFrameMkLst>
        </pc:graphicFrameChg>
      </pc:sldChg>
    </pc:docChg>
  </pc:docChgLst>
  <pc:docChgLst>
    <pc:chgData name="Tzu-Chi Chen" userId="S::tzuchichen@jetseaai.com::18f1cbeb-0b4a-45c7-82a0-0720d99adbf9" providerId="AD" clId="Web-{97E25EFF-F074-7F02-5050-1618E1BDC476}"/>
    <pc:docChg chg="modSld">
      <pc:chgData name="Tzu-Chi Chen" userId="S::tzuchichen@jetseaai.com::18f1cbeb-0b4a-45c7-82a0-0720d99adbf9" providerId="AD" clId="Web-{97E25EFF-F074-7F02-5050-1618E1BDC476}" dt="2024-10-21T09:01:10.559" v="3"/>
      <pc:docMkLst>
        <pc:docMk/>
      </pc:docMkLst>
      <pc:sldChg chg="addSp delSp addAnim delAnim">
        <pc:chgData name="Tzu-Chi Chen" userId="S::tzuchichen@jetseaai.com::18f1cbeb-0b4a-45c7-82a0-0720d99adbf9" providerId="AD" clId="Web-{97E25EFF-F074-7F02-5050-1618E1BDC476}" dt="2024-10-21T09:01:10.559" v="3"/>
        <pc:sldMkLst>
          <pc:docMk/>
          <pc:sldMk cId="686372324" sldId="281"/>
        </pc:sldMkLst>
        <pc:picChg chg="add del">
          <ac:chgData name="Tzu-Chi Chen" userId="S::tzuchichen@jetseaai.com::18f1cbeb-0b4a-45c7-82a0-0720d99adbf9" providerId="AD" clId="Web-{97E25EFF-F074-7F02-5050-1618E1BDC476}" dt="2024-10-21T09:01:10.559" v="3"/>
          <ac:picMkLst>
            <pc:docMk/>
            <pc:sldMk cId="686372324" sldId="281"/>
            <ac:picMk id="2" creationId="{9B5516AD-C9F6-09DD-97FD-D5C38603DE69}"/>
          </ac:picMkLst>
        </pc:picChg>
      </pc:sldChg>
      <pc:sldChg chg="addSp delSp addAnim delAnim">
        <pc:chgData name="Tzu-Chi Chen" userId="S::tzuchichen@jetseaai.com::18f1cbeb-0b4a-45c7-82a0-0720d99adbf9" providerId="AD" clId="Web-{97E25EFF-F074-7F02-5050-1618E1BDC476}" dt="2024-10-21T09:01:07.574" v="2"/>
        <pc:sldMkLst>
          <pc:docMk/>
          <pc:sldMk cId="616056258" sldId="282"/>
        </pc:sldMkLst>
        <pc:picChg chg="add del">
          <ac:chgData name="Tzu-Chi Chen" userId="S::tzuchichen@jetseaai.com::18f1cbeb-0b4a-45c7-82a0-0720d99adbf9" providerId="AD" clId="Web-{97E25EFF-F074-7F02-5050-1618E1BDC476}" dt="2024-10-21T09:01:07.574" v="2"/>
          <ac:picMkLst>
            <pc:docMk/>
            <pc:sldMk cId="616056258" sldId="282"/>
            <ac:picMk id="2" creationId="{860A1D05-320E-5C68-1E14-640B58135790}"/>
          </ac:picMkLst>
        </pc:picChg>
      </pc:sldChg>
    </pc:docChg>
  </pc:docChgLst>
  <pc:docChgLst>
    <pc:chgData name="陳子祈" userId="S::tzuchichen.en12@m365.nycu.edu.tw::cd7f062e-f43b-493e-8fe4-989b09141672" providerId="AD" clId="Web-{A15DDE3D-04CB-C712-1C55-0A376C24FD07}"/>
    <pc:docChg chg="delSld modSld">
      <pc:chgData name="陳子祈" userId="S::tzuchichen.en12@m365.nycu.edu.tw::cd7f062e-f43b-493e-8fe4-989b09141672" providerId="AD" clId="Web-{A15DDE3D-04CB-C712-1C55-0A376C24FD07}" dt="2024-09-20T08:25:30.582" v="178" actId="20577"/>
      <pc:docMkLst>
        <pc:docMk/>
      </pc:docMkLst>
      <pc:sldChg chg="modSp">
        <pc:chgData name="陳子祈" userId="S::tzuchichen.en12@m365.nycu.edu.tw::cd7f062e-f43b-493e-8fe4-989b09141672" providerId="AD" clId="Web-{A15DDE3D-04CB-C712-1C55-0A376C24FD07}" dt="2024-09-20T07:42:12.840" v="160" actId="20577"/>
        <pc:sldMkLst>
          <pc:docMk/>
          <pc:sldMk cId="0" sldId="256"/>
        </pc:sldMkLst>
        <pc:spChg chg="mod">
          <ac:chgData name="陳子祈" userId="S::tzuchichen.en12@m365.nycu.edu.tw::cd7f062e-f43b-493e-8fe4-989b09141672" providerId="AD" clId="Web-{A15DDE3D-04CB-C712-1C55-0A376C24FD07}" dt="2024-09-20T07:42:12.840" v="160" actId="20577"/>
          <ac:spMkLst>
            <pc:docMk/>
            <pc:sldMk cId="0" sldId="256"/>
            <ac:spMk id="101" creationId="{00000000-0000-0000-0000-000000000000}"/>
          </ac:spMkLst>
        </pc:spChg>
      </pc:sldChg>
      <pc:sldChg chg="modSp">
        <pc:chgData name="陳子祈" userId="S::tzuchichen.en12@m365.nycu.edu.tw::cd7f062e-f43b-493e-8fe4-989b09141672" providerId="AD" clId="Web-{A15DDE3D-04CB-C712-1C55-0A376C24FD07}" dt="2024-09-20T08:25:00.268" v="177"/>
        <pc:sldMkLst>
          <pc:docMk/>
          <pc:sldMk cId="0" sldId="257"/>
        </pc:sldMkLst>
        <pc:graphicFrameChg chg="mod modGraphic">
          <ac:chgData name="陳子祈" userId="S::tzuchichen.en12@m365.nycu.edu.tw::cd7f062e-f43b-493e-8fe4-989b09141672" providerId="AD" clId="Web-{A15DDE3D-04CB-C712-1C55-0A376C24FD07}" dt="2024-09-20T08:25:00.268" v="177"/>
          <ac:graphicFrameMkLst>
            <pc:docMk/>
            <pc:sldMk cId="0" sldId="257"/>
            <ac:graphicFrameMk id="2" creationId="{CF0D34A3-FEDD-ED9B-4B8B-07F25A205DC8}"/>
          </ac:graphicFrameMkLst>
        </pc:graphicFrameChg>
      </pc:sldChg>
      <pc:sldChg chg="addSp delSp modSp">
        <pc:chgData name="陳子祈" userId="S::tzuchichen.en12@m365.nycu.edu.tw::cd7f062e-f43b-493e-8fe4-989b09141672" providerId="AD" clId="Web-{A15DDE3D-04CB-C712-1C55-0A376C24FD07}" dt="2024-09-20T08:24:51.081" v="176" actId="20577"/>
        <pc:sldMkLst>
          <pc:docMk/>
          <pc:sldMk cId="2308253755" sldId="259"/>
        </pc:sldMkLst>
        <pc:spChg chg="add del mod">
          <ac:chgData name="陳子祈" userId="S::tzuchichen.en12@m365.nycu.edu.tw::cd7f062e-f43b-493e-8fe4-989b09141672" providerId="AD" clId="Web-{A15DDE3D-04CB-C712-1C55-0A376C24FD07}" dt="2024-09-20T07:23:27.201" v="88"/>
          <ac:spMkLst>
            <pc:docMk/>
            <pc:sldMk cId="2308253755" sldId="259"/>
            <ac:spMk id="2" creationId="{985F7ADB-A808-D116-8F31-AD254154AA27}"/>
          </ac:spMkLst>
        </pc:spChg>
        <pc:spChg chg="mod">
          <ac:chgData name="陳子祈" userId="S::tzuchichen.en12@m365.nycu.edu.tw::cd7f062e-f43b-493e-8fe4-989b09141672" providerId="AD" clId="Web-{A15DDE3D-04CB-C712-1C55-0A376C24FD07}" dt="2024-09-20T08:24:51.081" v="176" actId="20577"/>
          <ac:spMkLst>
            <pc:docMk/>
            <pc:sldMk cId="2308253755" sldId="259"/>
            <ac:spMk id="103" creationId="{00000000-0000-0000-0000-000000000000}"/>
          </ac:spMkLst>
        </pc:spChg>
        <pc:spChg chg="mod">
          <ac:chgData name="陳子祈" userId="S::tzuchichen.en12@m365.nycu.edu.tw::cd7f062e-f43b-493e-8fe4-989b09141672" providerId="AD" clId="Web-{A15DDE3D-04CB-C712-1C55-0A376C24FD07}" dt="2024-09-20T07:36:24.925" v="146" actId="20577"/>
          <ac:spMkLst>
            <pc:docMk/>
            <pc:sldMk cId="2308253755" sldId="259"/>
            <ac:spMk id="104" creationId="{00000000-0000-0000-0000-000000000000}"/>
          </ac:spMkLst>
        </pc:spChg>
        <pc:picChg chg="mod">
          <ac:chgData name="陳子祈" userId="S::tzuchichen.en12@m365.nycu.edu.tw::cd7f062e-f43b-493e-8fe4-989b09141672" providerId="AD" clId="Web-{A15DDE3D-04CB-C712-1C55-0A376C24FD07}" dt="2024-09-20T06:26:41.724" v="17" actId="1076"/>
          <ac:picMkLst>
            <pc:docMk/>
            <pc:sldMk cId="2308253755" sldId="259"/>
            <ac:picMk id="5" creationId="{D059461E-A0ED-0F8A-EF51-196092292C22}"/>
          </ac:picMkLst>
        </pc:picChg>
      </pc:sldChg>
      <pc:sldChg chg="addSp modSp">
        <pc:chgData name="陳子祈" userId="S::tzuchichen.en12@m365.nycu.edu.tw::cd7f062e-f43b-493e-8fe4-989b09141672" providerId="AD" clId="Web-{A15DDE3D-04CB-C712-1C55-0A376C24FD07}" dt="2024-09-20T07:26:47.206" v="111" actId="20577"/>
        <pc:sldMkLst>
          <pc:docMk/>
          <pc:sldMk cId="1398270247" sldId="260"/>
        </pc:sldMkLst>
        <pc:spChg chg="mod">
          <ac:chgData name="陳子祈" userId="S::tzuchichen.en12@m365.nycu.edu.tw::cd7f062e-f43b-493e-8fe4-989b09141672" providerId="AD" clId="Web-{A15DDE3D-04CB-C712-1C55-0A376C24FD07}" dt="2024-09-20T06:44:38.488" v="27" actId="20577"/>
          <ac:spMkLst>
            <pc:docMk/>
            <pc:sldMk cId="1398270247" sldId="260"/>
            <ac:spMk id="103" creationId="{00000000-0000-0000-0000-000000000000}"/>
          </ac:spMkLst>
        </pc:spChg>
        <pc:spChg chg="mod">
          <ac:chgData name="陳子祈" userId="S::tzuchichen.en12@m365.nycu.edu.tw::cd7f062e-f43b-493e-8fe4-989b09141672" providerId="AD" clId="Web-{A15DDE3D-04CB-C712-1C55-0A376C24FD07}" dt="2024-09-20T07:26:47.206" v="111" actId="20577"/>
          <ac:spMkLst>
            <pc:docMk/>
            <pc:sldMk cId="1398270247" sldId="260"/>
            <ac:spMk id="104" creationId="{00000000-0000-0000-0000-000000000000}"/>
          </ac:spMkLst>
        </pc:spChg>
        <pc:picChg chg="add mod">
          <ac:chgData name="陳子祈" userId="S::tzuchichen.en12@m365.nycu.edu.tw::cd7f062e-f43b-493e-8fe4-989b09141672" providerId="AD" clId="Web-{A15DDE3D-04CB-C712-1C55-0A376C24FD07}" dt="2024-09-20T06:35:26.270" v="22" actId="1076"/>
          <ac:picMkLst>
            <pc:docMk/>
            <pc:sldMk cId="1398270247" sldId="260"/>
            <ac:picMk id="2" creationId="{120187E1-0E8B-1FF0-D967-A2B3FA3C9FEC}"/>
          </ac:picMkLst>
        </pc:picChg>
      </pc:sldChg>
      <pc:sldChg chg="addSp modSp">
        <pc:chgData name="陳子祈" userId="S::tzuchichen.en12@m365.nycu.edu.tw::cd7f062e-f43b-493e-8fe4-989b09141672" providerId="AD" clId="Web-{A15DDE3D-04CB-C712-1C55-0A376C24FD07}" dt="2024-09-20T07:40:40.666" v="155" actId="20577"/>
        <pc:sldMkLst>
          <pc:docMk/>
          <pc:sldMk cId="468720559" sldId="261"/>
        </pc:sldMkLst>
        <pc:spChg chg="mod">
          <ac:chgData name="陳子祈" userId="S::tzuchichen.en12@m365.nycu.edu.tw::cd7f062e-f43b-493e-8fe4-989b09141672" providerId="AD" clId="Web-{A15DDE3D-04CB-C712-1C55-0A376C24FD07}" dt="2024-09-20T07:40:40.666" v="155" actId="20577"/>
          <ac:spMkLst>
            <pc:docMk/>
            <pc:sldMk cId="468720559" sldId="261"/>
            <ac:spMk id="104" creationId="{00000000-0000-0000-0000-000000000000}"/>
          </ac:spMkLst>
        </pc:spChg>
        <pc:picChg chg="add mod">
          <ac:chgData name="陳子祈" userId="S::tzuchichen.en12@m365.nycu.edu.tw::cd7f062e-f43b-493e-8fe4-989b09141672" providerId="AD" clId="Web-{A15DDE3D-04CB-C712-1C55-0A376C24FD07}" dt="2024-09-20T07:16:17.517" v="68" actId="1076"/>
          <ac:picMkLst>
            <pc:docMk/>
            <pc:sldMk cId="468720559" sldId="261"/>
            <ac:picMk id="2" creationId="{855DA69A-F503-C09A-BDC5-BE74A1C846F3}"/>
          </ac:picMkLst>
        </pc:picChg>
      </pc:sldChg>
      <pc:sldChg chg="addSp modSp del addAnim">
        <pc:chgData name="陳子祈" userId="S::tzuchichen.en12@m365.nycu.edu.tw::cd7f062e-f43b-493e-8fe4-989b09141672" providerId="AD" clId="Web-{A15DDE3D-04CB-C712-1C55-0A376C24FD07}" dt="2024-09-20T08:22:06.950" v="164"/>
        <pc:sldMkLst>
          <pc:docMk/>
          <pc:sldMk cId="625823817" sldId="262"/>
        </pc:sldMkLst>
        <pc:spChg chg="mod">
          <ac:chgData name="陳子祈" userId="S::tzuchichen.en12@m365.nycu.edu.tw::cd7f062e-f43b-493e-8fe4-989b09141672" providerId="AD" clId="Web-{A15DDE3D-04CB-C712-1C55-0A376C24FD07}" dt="2024-09-20T07:39:52.196" v="154" actId="20577"/>
          <ac:spMkLst>
            <pc:docMk/>
            <pc:sldMk cId="625823817" sldId="262"/>
            <ac:spMk id="104" creationId="{00000000-0000-0000-0000-000000000000}"/>
          </ac:spMkLst>
        </pc:spChg>
        <pc:picChg chg="add mod">
          <ac:chgData name="陳子祈" userId="S::tzuchichen.en12@m365.nycu.edu.tw::cd7f062e-f43b-493e-8fe4-989b09141672" providerId="AD" clId="Web-{A15DDE3D-04CB-C712-1C55-0A376C24FD07}" dt="2024-09-20T06:56:21.825" v="33" actId="1076"/>
          <ac:picMkLst>
            <pc:docMk/>
            <pc:sldMk cId="625823817" sldId="262"/>
            <ac:picMk id="2" creationId="{BFC7870C-3AC5-20D7-66B4-2B4902F63637}"/>
          </ac:picMkLst>
        </pc:picChg>
      </pc:sldChg>
      <pc:sldChg chg="addSp delSp modSp">
        <pc:chgData name="陳子祈" userId="S::tzuchichen.en12@m365.nycu.edu.tw::cd7f062e-f43b-493e-8fe4-989b09141672" providerId="AD" clId="Web-{A15DDE3D-04CB-C712-1C55-0A376C24FD07}" dt="2024-09-20T08:25:30.582" v="178" actId="20577"/>
        <pc:sldMkLst>
          <pc:docMk/>
          <pc:sldMk cId="3571481313" sldId="263"/>
        </pc:sldMkLst>
        <pc:spChg chg="mod">
          <ac:chgData name="陳子祈" userId="S::tzuchichen.en12@m365.nycu.edu.tw::cd7f062e-f43b-493e-8fe4-989b09141672" providerId="AD" clId="Web-{A15DDE3D-04CB-C712-1C55-0A376C24FD07}" dt="2024-09-20T08:25:30.582" v="178" actId="20577"/>
          <ac:spMkLst>
            <pc:docMk/>
            <pc:sldMk cId="3571481313" sldId="263"/>
            <ac:spMk id="103" creationId="{00000000-0000-0000-0000-000000000000}"/>
          </ac:spMkLst>
        </pc:spChg>
        <pc:spChg chg="mod">
          <ac:chgData name="陳子祈" userId="S::tzuchichen.en12@m365.nycu.edu.tw::cd7f062e-f43b-493e-8fe4-989b09141672" providerId="AD" clId="Web-{A15DDE3D-04CB-C712-1C55-0A376C24FD07}" dt="2024-09-20T07:25:07.547" v="96" actId="20577"/>
          <ac:spMkLst>
            <pc:docMk/>
            <pc:sldMk cId="3571481313" sldId="263"/>
            <ac:spMk id="104" creationId="{00000000-0000-0000-0000-000000000000}"/>
          </ac:spMkLst>
        </pc:spChg>
        <pc:picChg chg="add mod">
          <ac:chgData name="陳子祈" userId="S::tzuchichen.en12@m365.nycu.edu.tw::cd7f062e-f43b-493e-8fe4-989b09141672" providerId="AD" clId="Web-{A15DDE3D-04CB-C712-1C55-0A376C24FD07}" dt="2024-09-20T08:23:55.344" v="172" actId="1076"/>
          <ac:picMkLst>
            <pc:docMk/>
            <pc:sldMk cId="3571481313" sldId="263"/>
            <ac:picMk id="2" creationId="{569DB816-1DF3-D606-A9C6-F9E44A39789E}"/>
          </ac:picMkLst>
        </pc:picChg>
        <pc:picChg chg="add del mod">
          <ac:chgData name="陳子祈" userId="S::tzuchichen.en12@m365.nycu.edu.tw::cd7f062e-f43b-493e-8fe4-989b09141672" providerId="AD" clId="Web-{A15DDE3D-04CB-C712-1C55-0A376C24FD07}" dt="2024-09-20T06:20:33.621" v="2"/>
          <ac:picMkLst>
            <pc:docMk/>
            <pc:sldMk cId="3571481313" sldId="263"/>
            <ac:picMk id="2" creationId="{D7C2E1AF-621A-43EA-5402-3E26F36160FE}"/>
          </ac:picMkLst>
        </pc:picChg>
        <pc:picChg chg="add del mod">
          <ac:chgData name="陳子祈" userId="S::tzuchichen.en12@m365.nycu.edu.tw::cd7f062e-f43b-493e-8fe4-989b09141672" providerId="AD" clId="Web-{A15DDE3D-04CB-C712-1C55-0A376C24FD07}" dt="2024-09-20T08:23:24.124" v="168"/>
          <ac:picMkLst>
            <pc:docMk/>
            <pc:sldMk cId="3571481313" sldId="263"/>
            <ac:picMk id="3" creationId="{EA441ABD-7C87-C529-D030-50409A41419B}"/>
          </ac:picMkLst>
        </pc:picChg>
      </pc:sldChg>
      <pc:sldChg chg="addSp modSp">
        <pc:chgData name="陳子祈" userId="S::tzuchichen.en12@m365.nycu.edu.tw::cd7f062e-f43b-493e-8fe4-989b09141672" providerId="AD" clId="Web-{A15DDE3D-04CB-C712-1C55-0A376C24FD07}" dt="2024-09-20T08:24:44.268" v="174" actId="20577"/>
        <pc:sldMkLst>
          <pc:docMk/>
          <pc:sldMk cId="4105427077" sldId="264"/>
        </pc:sldMkLst>
        <pc:spChg chg="mod">
          <ac:chgData name="陳子祈" userId="S::tzuchichen.en12@m365.nycu.edu.tw::cd7f062e-f43b-493e-8fe4-989b09141672" providerId="AD" clId="Web-{A15DDE3D-04CB-C712-1C55-0A376C24FD07}" dt="2024-09-20T08:24:44.268" v="174" actId="20577"/>
          <ac:spMkLst>
            <pc:docMk/>
            <pc:sldMk cId="4105427077" sldId="264"/>
            <ac:spMk id="103" creationId="{00000000-0000-0000-0000-000000000000}"/>
          </ac:spMkLst>
        </pc:spChg>
        <pc:spChg chg="mod">
          <ac:chgData name="陳子祈" userId="S::tzuchichen.en12@m365.nycu.edu.tw::cd7f062e-f43b-493e-8fe4-989b09141672" providerId="AD" clId="Web-{A15DDE3D-04CB-C712-1C55-0A376C24FD07}" dt="2024-09-20T07:36:34.816" v="148" actId="20577"/>
          <ac:spMkLst>
            <pc:docMk/>
            <pc:sldMk cId="4105427077" sldId="264"/>
            <ac:spMk id="104" creationId="{00000000-0000-0000-0000-000000000000}"/>
          </ac:spMkLst>
        </pc:spChg>
        <pc:picChg chg="add mod">
          <ac:chgData name="陳子祈" userId="S::tzuchichen.en12@m365.nycu.edu.tw::cd7f062e-f43b-493e-8fe4-989b09141672" providerId="AD" clId="Web-{A15DDE3D-04CB-C712-1C55-0A376C24FD07}" dt="2024-09-20T06:26:35.224" v="16" actId="1076"/>
          <ac:picMkLst>
            <pc:docMk/>
            <pc:sldMk cId="4105427077" sldId="264"/>
            <ac:picMk id="2" creationId="{D248679B-E9F6-EA2A-6440-D2B7824954F0}"/>
          </ac:picMkLst>
        </pc:picChg>
      </pc:sldChg>
      <pc:sldChg chg="addSp modSp del">
        <pc:chgData name="陳子祈" userId="S::tzuchichen.en12@m365.nycu.edu.tw::cd7f062e-f43b-493e-8fe4-989b09141672" providerId="AD" clId="Web-{A15DDE3D-04CB-C712-1C55-0A376C24FD07}" dt="2024-09-20T08:24:40.064" v="173"/>
        <pc:sldMkLst>
          <pc:docMk/>
          <pc:sldMk cId="1923547444" sldId="265"/>
        </pc:sldMkLst>
        <pc:spChg chg="mod">
          <ac:chgData name="陳子祈" userId="S::tzuchichen.en12@m365.nycu.edu.tw::cd7f062e-f43b-493e-8fe4-989b09141672" providerId="AD" clId="Web-{A15DDE3D-04CB-C712-1C55-0A376C24FD07}" dt="2024-09-20T07:36:55.191" v="153" actId="20577"/>
          <ac:spMkLst>
            <pc:docMk/>
            <pc:sldMk cId="1923547444" sldId="265"/>
            <ac:spMk id="104" creationId="{00000000-0000-0000-0000-000000000000}"/>
          </ac:spMkLst>
        </pc:spChg>
        <pc:picChg chg="add mod">
          <ac:chgData name="陳子祈" userId="S::tzuchichen.en12@m365.nycu.edu.tw::cd7f062e-f43b-493e-8fe4-989b09141672" providerId="AD" clId="Web-{A15DDE3D-04CB-C712-1C55-0A376C24FD07}" dt="2024-09-20T06:32:45.500" v="19" actId="1076"/>
          <ac:picMkLst>
            <pc:docMk/>
            <pc:sldMk cId="1923547444" sldId="265"/>
            <ac:picMk id="2" creationId="{8CA0B1D9-8B4E-B36D-5D00-E2459D36451D}"/>
          </ac:picMkLst>
        </pc:picChg>
      </pc:sldChg>
      <pc:sldChg chg="addSp modSp">
        <pc:chgData name="陳子祈" userId="S::tzuchichen.en12@m365.nycu.edu.tw::cd7f062e-f43b-493e-8fe4-989b09141672" providerId="AD" clId="Web-{A15DDE3D-04CB-C712-1C55-0A376C24FD07}" dt="2024-09-20T07:27:37.582" v="119" actId="20577"/>
        <pc:sldMkLst>
          <pc:docMk/>
          <pc:sldMk cId="4216000630" sldId="266"/>
        </pc:sldMkLst>
        <pc:spChg chg="mod">
          <ac:chgData name="陳子祈" userId="S::tzuchichen.en12@m365.nycu.edu.tw::cd7f062e-f43b-493e-8fe4-989b09141672" providerId="AD" clId="Web-{A15DDE3D-04CB-C712-1C55-0A376C24FD07}" dt="2024-09-20T06:44:35.019" v="26" actId="20577"/>
          <ac:spMkLst>
            <pc:docMk/>
            <pc:sldMk cId="4216000630" sldId="266"/>
            <ac:spMk id="103" creationId="{00000000-0000-0000-0000-000000000000}"/>
          </ac:spMkLst>
        </pc:spChg>
        <pc:spChg chg="mod">
          <ac:chgData name="陳子祈" userId="S::tzuchichen.en12@m365.nycu.edu.tw::cd7f062e-f43b-493e-8fe4-989b09141672" providerId="AD" clId="Web-{A15DDE3D-04CB-C712-1C55-0A376C24FD07}" dt="2024-09-20T07:27:37.582" v="119" actId="20577"/>
          <ac:spMkLst>
            <pc:docMk/>
            <pc:sldMk cId="4216000630" sldId="266"/>
            <ac:spMk id="104" creationId="{00000000-0000-0000-0000-000000000000}"/>
          </ac:spMkLst>
        </pc:spChg>
        <pc:picChg chg="add mod">
          <ac:chgData name="陳子祈" userId="S::tzuchichen.en12@m365.nycu.edu.tw::cd7f062e-f43b-493e-8fe4-989b09141672" providerId="AD" clId="Web-{A15DDE3D-04CB-C712-1C55-0A376C24FD07}" dt="2024-09-20T06:42:41.734" v="24" actId="1076"/>
          <ac:picMkLst>
            <pc:docMk/>
            <pc:sldMk cId="4216000630" sldId="266"/>
            <ac:picMk id="2" creationId="{D12623B6-AEFC-4E6F-798B-CC673C5CA346}"/>
          </ac:picMkLst>
        </pc:picChg>
      </pc:sldChg>
      <pc:sldChg chg="del">
        <pc:chgData name="陳子祈" userId="S::tzuchichen.en12@m365.nycu.edu.tw::cd7f062e-f43b-493e-8fe4-989b09141672" providerId="AD" clId="Web-{A15DDE3D-04CB-C712-1C55-0A376C24FD07}" dt="2024-09-20T06:44:28.628" v="25"/>
        <pc:sldMkLst>
          <pc:docMk/>
          <pc:sldMk cId="2259957096" sldId="267"/>
        </pc:sldMkLst>
      </pc:sldChg>
      <pc:sldChg chg="addSp delSp modSp addAnim">
        <pc:chgData name="陳子祈" userId="S::tzuchichen.en12@m365.nycu.edu.tw::cd7f062e-f43b-493e-8fe4-989b09141672" providerId="AD" clId="Web-{A15DDE3D-04CB-C712-1C55-0A376C24FD07}" dt="2024-09-20T08:22:12.153" v="166" actId="20577"/>
        <pc:sldMkLst>
          <pc:docMk/>
          <pc:sldMk cId="3907341744" sldId="268"/>
        </pc:sldMkLst>
        <pc:spChg chg="mod">
          <ac:chgData name="陳子祈" userId="S::tzuchichen.en12@m365.nycu.edu.tw::cd7f062e-f43b-493e-8fe4-989b09141672" providerId="AD" clId="Web-{A15DDE3D-04CB-C712-1C55-0A376C24FD07}" dt="2024-09-20T08:22:12.153" v="166" actId="20577"/>
          <ac:spMkLst>
            <pc:docMk/>
            <pc:sldMk cId="3907341744" sldId="268"/>
            <ac:spMk id="103" creationId="{00000000-0000-0000-0000-000000000000}"/>
          </ac:spMkLst>
        </pc:spChg>
        <pc:spChg chg="mod">
          <ac:chgData name="陳子祈" userId="S::tzuchichen.en12@m365.nycu.edu.tw::cd7f062e-f43b-493e-8fe4-989b09141672" providerId="AD" clId="Web-{A15DDE3D-04CB-C712-1C55-0A376C24FD07}" dt="2024-09-20T07:30:38.587" v="132" actId="20577"/>
          <ac:spMkLst>
            <pc:docMk/>
            <pc:sldMk cId="3907341744" sldId="268"/>
            <ac:spMk id="104" creationId="{00000000-0000-0000-0000-000000000000}"/>
          </ac:spMkLst>
        </pc:spChg>
        <pc:picChg chg="add del mod">
          <ac:chgData name="陳子祈" userId="S::tzuchichen.en12@m365.nycu.edu.tw::cd7f062e-f43b-493e-8fe4-989b09141672" providerId="AD" clId="Web-{A15DDE3D-04CB-C712-1C55-0A376C24FD07}" dt="2024-09-20T07:05:28.293" v="52"/>
          <ac:picMkLst>
            <pc:docMk/>
            <pc:sldMk cId="3907341744" sldId="268"/>
            <ac:picMk id="2" creationId="{5B015462-F222-DC28-4C50-C010B443B439}"/>
          </ac:picMkLst>
        </pc:picChg>
        <pc:picChg chg="add mod">
          <ac:chgData name="陳子祈" userId="S::tzuchichen.en12@m365.nycu.edu.tw::cd7f062e-f43b-493e-8fe4-989b09141672" providerId="AD" clId="Web-{A15DDE3D-04CB-C712-1C55-0A376C24FD07}" dt="2024-09-20T07:07:27.206" v="65" actId="14100"/>
          <ac:picMkLst>
            <pc:docMk/>
            <pc:sldMk cId="3907341744" sldId="268"/>
            <ac:picMk id="3" creationId="{48A576D6-C33B-D444-D2EE-40B60421899A}"/>
          </ac:picMkLst>
        </pc:picChg>
        <pc:picChg chg="add mod">
          <ac:chgData name="陳子祈" userId="S::tzuchichen.en12@m365.nycu.edu.tw::cd7f062e-f43b-493e-8fe4-989b09141672" providerId="AD" clId="Web-{A15DDE3D-04CB-C712-1C55-0A376C24FD07}" dt="2024-09-20T07:07:30.925" v="66" actId="14100"/>
          <ac:picMkLst>
            <pc:docMk/>
            <pc:sldMk cId="3907341744" sldId="268"/>
            <ac:picMk id="4" creationId="{421CBB41-E273-0F49-E3B0-B3547E7F4E08}"/>
          </ac:picMkLst>
        </pc:picChg>
      </pc:sldChg>
      <pc:sldChg chg="addSp modSp">
        <pc:chgData name="陳子祈" userId="S::tzuchichen.en12@m365.nycu.edu.tw::cd7f062e-f43b-493e-8fe4-989b09141672" providerId="AD" clId="Web-{A15DDE3D-04CB-C712-1C55-0A376C24FD07}" dt="2024-09-20T07:43:09.935" v="163" actId="1076"/>
        <pc:sldMkLst>
          <pc:docMk/>
          <pc:sldMk cId="732363389" sldId="269"/>
        </pc:sldMkLst>
        <pc:spChg chg="mod">
          <ac:chgData name="陳子祈" userId="S::tzuchichen.en12@m365.nycu.edu.tw::cd7f062e-f43b-493e-8fe4-989b09141672" providerId="AD" clId="Web-{A15DDE3D-04CB-C712-1C55-0A376C24FD07}" dt="2024-09-20T07:43:02.670" v="162" actId="20577"/>
          <ac:spMkLst>
            <pc:docMk/>
            <pc:sldMk cId="732363389" sldId="269"/>
            <ac:spMk id="104" creationId="{00000000-0000-0000-0000-000000000000}"/>
          </ac:spMkLst>
        </pc:spChg>
        <pc:picChg chg="add mod">
          <ac:chgData name="陳子祈" userId="S::tzuchichen.en12@m365.nycu.edu.tw::cd7f062e-f43b-493e-8fe4-989b09141672" providerId="AD" clId="Web-{A15DDE3D-04CB-C712-1C55-0A376C24FD07}" dt="2024-09-20T07:43:09.935" v="163" actId="1076"/>
          <ac:picMkLst>
            <pc:docMk/>
            <pc:sldMk cId="732363389" sldId="269"/>
            <ac:picMk id="2" creationId="{64ACF53F-AE86-40F6-34CE-1F234D31B7C2}"/>
          </ac:picMkLst>
        </pc:picChg>
      </pc:sldChg>
    </pc:docChg>
  </pc:docChgLst>
  <pc:docChgLst>
    <pc:chgData name="來賓使用者" userId="S::urn:spo:anon#225db98e4bb8d3e27b976087b701bb3724e50180dacac103af25e68b67a7a462::" providerId="AD" clId="Web-{9CD98C0B-2FB0-0905-E6B4-BC2EE486F883}"/>
    <pc:docChg chg="modSld">
      <pc:chgData name="來賓使用者" userId="S::urn:spo:anon#225db98e4bb8d3e27b976087b701bb3724e50180dacac103af25e68b67a7a462::" providerId="AD" clId="Web-{9CD98C0B-2FB0-0905-E6B4-BC2EE486F883}" dt="2024-10-21T10:06:23.809" v="0" actId="1076"/>
      <pc:docMkLst>
        <pc:docMk/>
      </pc:docMkLst>
      <pc:sldChg chg="modSp">
        <pc:chgData name="來賓使用者" userId="S::urn:spo:anon#225db98e4bb8d3e27b976087b701bb3724e50180dacac103af25e68b67a7a462::" providerId="AD" clId="Web-{9CD98C0B-2FB0-0905-E6B4-BC2EE486F883}" dt="2024-10-21T10:06:23.809" v="0" actId="1076"/>
        <pc:sldMkLst>
          <pc:docMk/>
          <pc:sldMk cId="686372324" sldId="281"/>
        </pc:sldMkLst>
        <pc:picChg chg="mod">
          <ac:chgData name="來賓使用者" userId="S::urn:spo:anon#225db98e4bb8d3e27b976087b701bb3724e50180dacac103af25e68b67a7a462::" providerId="AD" clId="Web-{9CD98C0B-2FB0-0905-E6B4-BC2EE486F883}" dt="2024-10-21T10:06:23.809" v="0" actId="1076"/>
          <ac:picMkLst>
            <pc:docMk/>
            <pc:sldMk cId="686372324" sldId="281"/>
            <ac:picMk id="2" creationId="{9B5516AD-C9F6-09DD-97FD-D5C38603DE69}"/>
          </ac:picMkLst>
        </pc:picChg>
      </pc:sldChg>
    </pc:docChg>
  </pc:docChgLst>
  <pc:docChgLst>
    <pc:chgData name="Tzu-Chi Chen" userId="S::tzuchichen@jetseaai.com::18f1cbeb-0b4a-45c7-82a0-0720d99adbf9" providerId="AD" clId="Web-{5507BFA9-BE0F-D466-FAC2-B3B6FDBE00E2}"/>
    <pc:docChg chg="addSld delSld modSld sldOrd">
      <pc:chgData name="Tzu-Chi Chen" userId="S::tzuchichen@jetseaai.com::18f1cbeb-0b4a-45c7-82a0-0720d99adbf9" providerId="AD" clId="Web-{5507BFA9-BE0F-D466-FAC2-B3B6FDBE00E2}" dt="2024-10-11T11:49:47.066" v="703" actId="20577"/>
      <pc:docMkLst>
        <pc:docMk/>
      </pc:docMkLst>
      <pc:sldChg chg="delSp modSp">
        <pc:chgData name="Tzu-Chi Chen" userId="S::tzuchichen@jetseaai.com::18f1cbeb-0b4a-45c7-82a0-0720d99adbf9" providerId="AD" clId="Web-{5507BFA9-BE0F-D466-FAC2-B3B6FDBE00E2}" dt="2024-10-11T06:35:59.304" v="101" actId="20577"/>
        <pc:sldMkLst>
          <pc:docMk/>
          <pc:sldMk cId="0" sldId="256"/>
        </pc:sldMkLst>
        <pc:spChg chg="del">
          <ac:chgData name="Tzu-Chi Chen" userId="S::tzuchichen@jetseaai.com::18f1cbeb-0b4a-45c7-82a0-0720d99adbf9" providerId="AD" clId="Web-{5507BFA9-BE0F-D466-FAC2-B3B6FDBE00E2}" dt="2024-10-11T05:34:16.831" v="0"/>
          <ac:spMkLst>
            <pc:docMk/>
            <pc:sldMk cId="0" sldId="256"/>
            <ac:spMk id="2" creationId="{F38C846D-1906-FC2F-52B7-4258A816F54B}"/>
          </ac:spMkLst>
        </pc:spChg>
        <pc:spChg chg="mod">
          <ac:chgData name="Tzu-Chi Chen" userId="S::tzuchichen@jetseaai.com::18f1cbeb-0b4a-45c7-82a0-0720d99adbf9" providerId="AD" clId="Web-{5507BFA9-BE0F-D466-FAC2-B3B6FDBE00E2}" dt="2024-10-11T06:35:59.304" v="101" actId="20577"/>
          <ac:spMkLst>
            <pc:docMk/>
            <pc:sldMk cId="0" sldId="256"/>
            <ac:spMk id="101" creationId="{00000000-0000-0000-0000-000000000000}"/>
          </ac:spMkLst>
        </pc:spChg>
      </pc:sldChg>
      <pc:sldChg chg="addSp delSp modSp modNotes">
        <pc:chgData name="Tzu-Chi Chen" userId="S::tzuchichen@jetseaai.com::18f1cbeb-0b4a-45c7-82a0-0720d99adbf9" providerId="AD" clId="Web-{5507BFA9-BE0F-D466-FAC2-B3B6FDBE00E2}" dt="2024-10-11T10:56:03.806" v="523" actId="20577"/>
        <pc:sldMkLst>
          <pc:docMk/>
          <pc:sldMk cId="732363389" sldId="269"/>
        </pc:sldMkLst>
        <pc:spChg chg="add mod">
          <ac:chgData name="Tzu-Chi Chen" userId="S::tzuchichen@jetseaai.com::18f1cbeb-0b4a-45c7-82a0-0720d99adbf9" providerId="AD" clId="Web-{5507BFA9-BE0F-D466-FAC2-B3B6FDBE00E2}" dt="2024-10-11T06:52:50.057" v="321" actId="1076"/>
          <ac:spMkLst>
            <pc:docMk/>
            <pc:sldMk cId="732363389" sldId="269"/>
            <ac:spMk id="2" creationId="{D80D09BB-FCD7-6097-6093-A6748E08AC7C}"/>
          </ac:spMkLst>
        </pc:spChg>
        <pc:spChg chg="add mod">
          <ac:chgData name="Tzu-Chi Chen" userId="S::tzuchichen@jetseaai.com::18f1cbeb-0b4a-45c7-82a0-0720d99adbf9" providerId="AD" clId="Web-{5507BFA9-BE0F-D466-FAC2-B3B6FDBE00E2}" dt="2024-10-11T10:56:03.806" v="523" actId="20577"/>
          <ac:spMkLst>
            <pc:docMk/>
            <pc:sldMk cId="732363389" sldId="269"/>
            <ac:spMk id="4" creationId="{6DF678AF-EE45-12F5-1552-821838263D63}"/>
          </ac:spMkLst>
        </pc:spChg>
        <pc:spChg chg="mod">
          <ac:chgData name="Tzu-Chi Chen" userId="S::tzuchichen@jetseaai.com::18f1cbeb-0b4a-45c7-82a0-0720d99adbf9" providerId="AD" clId="Web-{5507BFA9-BE0F-D466-FAC2-B3B6FDBE00E2}" dt="2024-10-11T10:52:35.377" v="463" actId="20577"/>
          <ac:spMkLst>
            <pc:docMk/>
            <pc:sldMk cId="732363389" sldId="269"/>
            <ac:spMk id="103" creationId="{00000000-0000-0000-0000-000000000000}"/>
          </ac:spMkLst>
        </pc:spChg>
        <pc:spChg chg="del mod">
          <ac:chgData name="Tzu-Chi Chen" userId="S::tzuchichen@jetseaai.com::18f1cbeb-0b4a-45c7-82a0-0720d99adbf9" providerId="AD" clId="Web-{5507BFA9-BE0F-D466-FAC2-B3B6FDBE00E2}" dt="2024-10-11T10:52:52.799" v="468"/>
          <ac:spMkLst>
            <pc:docMk/>
            <pc:sldMk cId="732363389" sldId="269"/>
            <ac:spMk id="104" creationId="{00000000-0000-0000-0000-000000000000}"/>
          </ac:spMkLst>
        </pc:spChg>
      </pc:sldChg>
      <pc:sldChg chg="del">
        <pc:chgData name="Tzu-Chi Chen" userId="S::tzuchichen@jetseaai.com::18f1cbeb-0b4a-45c7-82a0-0720d99adbf9" providerId="AD" clId="Web-{5507BFA9-BE0F-D466-FAC2-B3B6FDBE00E2}" dt="2024-10-11T05:54:40.036" v="57"/>
        <pc:sldMkLst>
          <pc:docMk/>
          <pc:sldMk cId="1448188741" sldId="270"/>
        </pc:sldMkLst>
      </pc:sldChg>
      <pc:sldChg chg="del">
        <pc:chgData name="Tzu-Chi Chen" userId="S::tzuchichen@jetseaai.com::18f1cbeb-0b4a-45c7-82a0-0720d99adbf9" providerId="AD" clId="Web-{5507BFA9-BE0F-D466-FAC2-B3B6FDBE00E2}" dt="2024-10-11T05:54:40.036" v="56"/>
        <pc:sldMkLst>
          <pc:docMk/>
          <pc:sldMk cId="1796585569" sldId="271"/>
        </pc:sldMkLst>
      </pc:sldChg>
      <pc:sldChg chg="del">
        <pc:chgData name="Tzu-Chi Chen" userId="S::tzuchichen@jetseaai.com::18f1cbeb-0b4a-45c7-82a0-0720d99adbf9" providerId="AD" clId="Web-{5507BFA9-BE0F-D466-FAC2-B3B6FDBE00E2}" dt="2024-10-11T05:54:40.036" v="55"/>
        <pc:sldMkLst>
          <pc:docMk/>
          <pc:sldMk cId="3151357534" sldId="272"/>
        </pc:sldMkLst>
      </pc:sldChg>
      <pc:sldChg chg="del">
        <pc:chgData name="Tzu-Chi Chen" userId="S::tzuchichen@jetseaai.com::18f1cbeb-0b4a-45c7-82a0-0720d99adbf9" providerId="AD" clId="Web-{5507BFA9-BE0F-D466-FAC2-B3B6FDBE00E2}" dt="2024-10-11T05:54:40.036" v="51"/>
        <pc:sldMkLst>
          <pc:docMk/>
          <pc:sldMk cId="364324138" sldId="274"/>
        </pc:sldMkLst>
      </pc:sldChg>
      <pc:sldChg chg="del">
        <pc:chgData name="Tzu-Chi Chen" userId="S::tzuchichen@jetseaai.com::18f1cbeb-0b4a-45c7-82a0-0720d99adbf9" providerId="AD" clId="Web-{5507BFA9-BE0F-D466-FAC2-B3B6FDBE00E2}" dt="2024-10-11T05:54:40.036" v="54"/>
        <pc:sldMkLst>
          <pc:docMk/>
          <pc:sldMk cId="1990045553" sldId="275"/>
        </pc:sldMkLst>
      </pc:sldChg>
      <pc:sldChg chg="del">
        <pc:chgData name="Tzu-Chi Chen" userId="S::tzuchichen@jetseaai.com::18f1cbeb-0b4a-45c7-82a0-0720d99adbf9" providerId="AD" clId="Web-{5507BFA9-BE0F-D466-FAC2-B3B6FDBE00E2}" dt="2024-10-11T05:54:40.036" v="53"/>
        <pc:sldMkLst>
          <pc:docMk/>
          <pc:sldMk cId="465704309" sldId="276"/>
        </pc:sldMkLst>
      </pc:sldChg>
      <pc:sldChg chg="del">
        <pc:chgData name="Tzu-Chi Chen" userId="S::tzuchichen@jetseaai.com::18f1cbeb-0b4a-45c7-82a0-0720d99adbf9" providerId="AD" clId="Web-{5507BFA9-BE0F-D466-FAC2-B3B6FDBE00E2}" dt="2024-10-11T05:54:40.020" v="50"/>
        <pc:sldMkLst>
          <pc:docMk/>
          <pc:sldMk cId="705817825" sldId="277"/>
        </pc:sldMkLst>
      </pc:sldChg>
      <pc:sldChg chg="del">
        <pc:chgData name="Tzu-Chi Chen" userId="S::tzuchichen@jetseaai.com::18f1cbeb-0b4a-45c7-82a0-0720d99adbf9" providerId="AD" clId="Web-{5507BFA9-BE0F-D466-FAC2-B3B6FDBE00E2}" dt="2024-10-11T05:54:40.036" v="52"/>
        <pc:sldMkLst>
          <pc:docMk/>
          <pc:sldMk cId="564168881" sldId="278"/>
        </pc:sldMkLst>
      </pc:sldChg>
      <pc:sldChg chg="modSp add ord replId">
        <pc:chgData name="Tzu-Chi Chen" userId="S::tzuchichen@jetseaai.com::18f1cbeb-0b4a-45c7-82a0-0720d99adbf9" providerId="AD" clId="Web-{5507BFA9-BE0F-D466-FAC2-B3B6FDBE00E2}" dt="2024-10-11T10:54:43.913" v="505" actId="20577"/>
        <pc:sldMkLst>
          <pc:docMk/>
          <pc:sldMk cId="1348092284" sldId="279"/>
        </pc:sldMkLst>
        <pc:spChg chg="mod">
          <ac:chgData name="Tzu-Chi Chen" userId="S::tzuchichen@jetseaai.com::18f1cbeb-0b4a-45c7-82a0-0720d99adbf9" providerId="AD" clId="Web-{5507BFA9-BE0F-D466-FAC2-B3B6FDBE00E2}" dt="2024-10-11T05:53:21.408" v="17" actId="20577"/>
          <ac:spMkLst>
            <pc:docMk/>
            <pc:sldMk cId="1348092284" sldId="279"/>
            <ac:spMk id="103" creationId="{00000000-0000-0000-0000-000000000000}"/>
          </ac:spMkLst>
        </pc:spChg>
        <pc:spChg chg="mod">
          <ac:chgData name="Tzu-Chi Chen" userId="S::tzuchichen@jetseaai.com::18f1cbeb-0b4a-45c7-82a0-0720d99adbf9" providerId="AD" clId="Web-{5507BFA9-BE0F-D466-FAC2-B3B6FDBE00E2}" dt="2024-10-11T10:54:43.913" v="505" actId="20577"/>
          <ac:spMkLst>
            <pc:docMk/>
            <pc:sldMk cId="1348092284" sldId="279"/>
            <ac:spMk id="104" creationId="{00000000-0000-0000-0000-000000000000}"/>
          </ac:spMkLst>
        </pc:spChg>
      </pc:sldChg>
      <pc:sldChg chg="addSp delSp modSp add replId modNotes">
        <pc:chgData name="Tzu-Chi Chen" userId="S::tzuchichen@jetseaai.com::18f1cbeb-0b4a-45c7-82a0-0720d99adbf9" providerId="AD" clId="Web-{5507BFA9-BE0F-D466-FAC2-B3B6FDBE00E2}" dt="2024-10-11T11:41:25.344" v="621" actId="20577"/>
        <pc:sldMkLst>
          <pc:docMk/>
          <pc:sldMk cId="2040128000" sldId="280"/>
        </pc:sldMkLst>
        <pc:spChg chg="add mod">
          <ac:chgData name="Tzu-Chi Chen" userId="S::tzuchichen@jetseaai.com::18f1cbeb-0b4a-45c7-82a0-0720d99adbf9" providerId="AD" clId="Web-{5507BFA9-BE0F-D466-FAC2-B3B6FDBE00E2}" dt="2024-10-11T11:41:25.344" v="621" actId="20577"/>
          <ac:spMkLst>
            <pc:docMk/>
            <pc:sldMk cId="2040128000" sldId="280"/>
            <ac:spMk id="3" creationId="{2834061D-043A-50DB-A3EB-F4399707FBBF}"/>
          </ac:spMkLst>
        </pc:spChg>
        <pc:spChg chg="mod">
          <ac:chgData name="Tzu-Chi Chen" userId="S::tzuchichen@jetseaai.com::18f1cbeb-0b4a-45c7-82a0-0720d99adbf9" providerId="AD" clId="Web-{5507BFA9-BE0F-D466-FAC2-B3B6FDBE00E2}" dt="2024-10-11T10:53:18.550" v="476" actId="20577"/>
          <ac:spMkLst>
            <pc:docMk/>
            <pc:sldMk cId="2040128000" sldId="280"/>
            <ac:spMk id="103" creationId="{00000000-0000-0000-0000-000000000000}"/>
          </ac:spMkLst>
        </pc:spChg>
        <pc:spChg chg="del mod">
          <ac:chgData name="Tzu-Chi Chen" userId="S::tzuchichen@jetseaai.com::18f1cbeb-0b4a-45c7-82a0-0720d99adbf9" providerId="AD" clId="Web-{5507BFA9-BE0F-D466-FAC2-B3B6FDBE00E2}" dt="2024-10-11T10:53:28.066" v="480"/>
          <ac:spMkLst>
            <pc:docMk/>
            <pc:sldMk cId="2040128000" sldId="280"/>
            <ac:spMk id="104" creationId="{00000000-0000-0000-0000-000000000000}"/>
          </ac:spMkLst>
        </pc:spChg>
      </pc:sldChg>
      <pc:sldChg chg="modSp add replId modNotes">
        <pc:chgData name="Tzu-Chi Chen" userId="S::tzuchichen@jetseaai.com::18f1cbeb-0b4a-45c7-82a0-0720d99adbf9" providerId="AD" clId="Web-{5507BFA9-BE0F-D466-FAC2-B3B6FDBE00E2}" dt="2024-10-11T11:49:47.066" v="703" actId="20577"/>
        <pc:sldMkLst>
          <pc:docMk/>
          <pc:sldMk cId="1932680811" sldId="281"/>
        </pc:sldMkLst>
        <pc:spChg chg="mod">
          <ac:chgData name="Tzu-Chi Chen" userId="S::tzuchichen@jetseaai.com::18f1cbeb-0b4a-45c7-82a0-0720d99adbf9" providerId="AD" clId="Web-{5507BFA9-BE0F-D466-FAC2-B3B6FDBE00E2}" dt="2024-10-11T05:55:57.116" v="96" actId="20577"/>
          <ac:spMkLst>
            <pc:docMk/>
            <pc:sldMk cId="1932680811" sldId="281"/>
            <ac:spMk id="103" creationId="{00000000-0000-0000-0000-000000000000}"/>
          </ac:spMkLst>
        </pc:spChg>
        <pc:spChg chg="mod">
          <ac:chgData name="Tzu-Chi Chen" userId="S::tzuchichen@jetseaai.com::18f1cbeb-0b4a-45c7-82a0-0720d99adbf9" providerId="AD" clId="Web-{5507BFA9-BE0F-D466-FAC2-B3B6FDBE00E2}" dt="2024-10-11T11:49:47.066" v="703" actId="20577"/>
          <ac:spMkLst>
            <pc:docMk/>
            <pc:sldMk cId="1932680811" sldId="281"/>
            <ac:spMk id="104" creationId="{00000000-0000-0000-0000-000000000000}"/>
          </ac:spMkLst>
        </pc:spChg>
      </pc:sldChg>
      <pc:sldChg chg="addSp delSp modSp add replId modNotes">
        <pc:chgData name="Tzu-Chi Chen" userId="S::tzuchichen@jetseaai.com::18f1cbeb-0b4a-45c7-82a0-0720d99adbf9" providerId="AD" clId="Web-{5507BFA9-BE0F-D466-FAC2-B3B6FDBE00E2}" dt="2024-10-11T10:56:50.386" v="534"/>
        <pc:sldMkLst>
          <pc:docMk/>
          <pc:sldMk cId="2135695000" sldId="282"/>
        </pc:sldMkLst>
        <pc:spChg chg="add del mod">
          <ac:chgData name="Tzu-Chi Chen" userId="S::tzuchichen@jetseaai.com::18f1cbeb-0b4a-45c7-82a0-0720d99adbf9" providerId="AD" clId="Web-{5507BFA9-BE0F-D466-FAC2-B3B6FDBE00E2}" dt="2024-10-11T10:53:08.362" v="474" actId="20577"/>
          <ac:spMkLst>
            <pc:docMk/>
            <pc:sldMk cId="2135695000" sldId="282"/>
            <ac:spMk id="2" creationId="{D80D09BB-FCD7-6097-6093-A6748E08AC7C}"/>
          </ac:spMkLst>
        </pc:spChg>
        <pc:spChg chg="add mod">
          <ac:chgData name="Tzu-Chi Chen" userId="S::tzuchichen@jetseaai.com::18f1cbeb-0b4a-45c7-82a0-0720d99adbf9" providerId="AD" clId="Web-{5507BFA9-BE0F-D466-FAC2-B3B6FDBE00E2}" dt="2024-10-11T10:56:40.167" v="531" actId="20577"/>
          <ac:spMkLst>
            <pc:docMk/>
            <pc:sldMk cId="2135695000" sldId="282"/>
            <ac:spMk id="4" creationId="{20E8A25A-3D75-5AD5-4031-1EC4D7F80F76}"/>
          </ac:spMkLst>
        </pc:spChg>
        <pc:spChg chg="mod">
          <ac:chgData name="Tzu-Chi Chen" userId="S::tzuchichen@jetseaai.com::18f1cbeb-0b4a-45c7-82a0-0720d99adbf9" providerId="AD" clId="Web-{5507BFA9-BE0F-D466-FAC2-B3B6FDBE00E2}" dt="2024-10-11T10:56:16.963" v="524" actId="20577"/>
          <ac:spMkLst>
            <pc:docMk/>
            <pc:sldMk cId="2135695000" sldId="282"/>
            <ac:spMk id="103" creationId="{00000000-0000-0000-0000-000000000000}"/>
          </ac:spMkLst>
        </pc:spChg>
        <pc:spChg chg="del mod">
          <ac:chgData name="Tzu-Chi Chen" userId="S::tzuchichen@jetseaai.com::18f1cbeb-0b4a-45c7-82a0-0720d99adbf9" providerId="AD" clId="Web-{5507BFA9-BE0F-D466-FAC2-B3B6FDBE00E2}" dt="2024-10-11T10:52:56.878" v="470"/>
          <ac:spMkLst>
            <pc:docMk/>
            <pc:sldMk cId="2135695000" sldId="282"/>
            <ac:spMk id="104" creationId="{00000000-0000-0000-0000-000000000000}"/>
          </ac:spMkLst>
        </pc:spChg>
      </pc:sldChg>
      <pc:sldChg chg="add del replId">
        <pc:chgData name="Tzu-Chi Chen" userId="S::tzuchichen@jetseaai.com::18f1cbeb-0b4a-45c7-82a0-0720d99adbf9" providerId="AD" clId="Web-{5507BFA9-BE0F-D466-FAC2-B3B6FDBE00E2}" dt="2024-10-11T05:55:59.585" v="97"/>
        <pc:sldMkLst>
          <pc:docMk/>
          <pc:sldMk cId="2914424820" sldId="282"/>
        </pc:sldMkLst>
      </pc:sldChg>
      <pc:sldChg chg="addSp delSp modSp add replId">
        <pc:chgData name="Tzu-Chi Chen" userId="S::tzuchichen@jetseaai.com::18f1cbeb-0b4a-45c7-82a0-0720d99adbf9" providerId="AD" clId="Web-{5507BFA9-BE0F-D466-FAC2-B3B6FDBE00E2}" dt="2024-10-11T11:45:54.589" v="632" actId="20577"/>
        <pc:sldMkLst>
          <pc:docMk/>
          <pc:sldMk cId="388000512" sldId="283"/>
        </pc:sldMkLst>
        <pc:spChg chg="add mod">
          <ac:chgData name="Tzu-Chi Chen" userId="S::tzuchichen@jetseaai.com::18f1cbeb-0b4a-45c7-82a0-0720d99adbf9" providerId="AD" clId="Web-{5507BFA9-BE0F-D466-FAC2-B3B6FDBE00E2}" dt="2024-10-11T11:45:54.589" v="632" actId="20577"/>
          <ac:spMkLst>
            <pc:docMk/>
            <pc:sldMk cId="388000512" sldId="283"/>
            <ac:spMk id="3" creationId="{29E4227E-B267-84C3-452E-16A225592D00}"/>
          </ac:spMkLst>
        </pc:spChg>
        <pc:spChg chg="mod">
          <ac:chgData name="Tzu-Chi Chen" userId="S::tzuchichen@jetseaai.com::18f1cbeb-0b4a-45c7-82a0-0720d99adbf9" providerId="AD" clId="Web-{5507BFA9-BE0F-D466-FAC2-B3B6FDBE00E2}" dt="2024-10-11T10:53:30.285" v="481" actId="20577"/>
          <ac:spMkLst>
            <pc:docMk/>
            <pc:sldMk cId="388000512" sldId="283"/>
            <ac:spMk id="103" creationId="{00000000-0000-0000-0000-000000000000}"/>
          </ac:spMkLst>
        </pc:spChg>
        <pc:spChg chg="add del mod">
          <ac:chgData name="Tzu-Chi Chen" userId="S::tzuchichen@jetseaai.com::18f1cbeb-0b4a-45c7-82a0-0720d99adbf9" providerId="AD" clId="Web-{5507BFA9-BE0F-D466-FAC2-B3B6FDBE00E2}" dt="2024-10-11T10:53:34.551" v="485"/>
          <ac:spMkLst>
            <pc:docMk/>
            <pc:sldMk cId="388000512" sldId="283"/>
            <ac:spMk id="104" creationId="{00000000-0000-0000-0000-000000000000}"/>
          </ac:spMkLst>
        </pc:spChg>
      </pc:sldChg>
      <pc:sldChg chg="add del replId">
        <pc:chgData name="Tzu-Chi Chen" userId="S::tzuchichen@jetseaai.com::18f1cbeb-0b4a-45c7-82a0-0720d99adbf9" providerId="AD" clId="Web-{5507BFA9-BE0F-D466-FAC2-B3B6FDBE00E2}" dt="2024-10-11T11:44:16.882" v="622"/>
        <pc:sldMkLst>
          <pc:docMk/>
          <pc:sldMk cId="1116809764" sldId="284"/>
        </pc:sldMkLst>
      </pc:sldChg>
    </pc:docChg>
  </pc:docChgLst>
</pc:chgInfo>
</file>

<file path=ppt/media/image1.png>
</file>

<file path=ppt/media/image2.gif>
</file>

<file path=ppt/media/image3.png>
</file>

<file path=ppt/media/image4.png>
</file>

<file path=ppt/media/image5.pn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5"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r>
              <a:rPr lang="en-US" sz="1400" b="0" strike="noStrike" spc="-1">
                <a:solidFill>
                  <a:srgbClr val="000000"/>
                </a:solidFill>
                <a:latin typeface="Arial"/>
              </a:rPr>
              <a:t>Click to move the slide</a:t>
            </a:r>
          </a:p>
        </p:txBody>
      </p:sp>
      <p:sp>
        <p:nvSpPr>
          <p:cNvPr id="96" name="PlaceHolder 2"/>
          <p:cNvSpPr>
            <a:spLocks noGrp="1"/>
          </p:cNvSpPr>
          <p:nvPr>
            <p:ph type="body"/>
          </p:nvPr>
        </p:nvSpPr>
        <p:spPr>
          <a:xfrm>
            <a:off x="756000" y="5078520"/>
            <a:ext cx="6047640" cy="4811040"/>
          </a:xfrm>
          <a:prstGeom prst="rect">
            <a:avLst/>
          </a:prstGeom>
        </p:spPr>
        <p:txBody>
          <a:bodyPr lIns="0" tIns="0" rIns="0" bIns="0">
            <a:noAutofit/>
          </a:bodyPr>
          <a:lstStyle/>
          <a:p>
            <a:r>
              <a:rPr lang="en-US" sz="2000" b="0" strike="noStrike" spc="-1">
                <a:latin typeface="Arial"/>
              </a:rPr>
              <a:t>Click to edit the notes format</a:t>
            </a:r>
          </a:p>
        </p:txBody>
      </p:sp>
      <p:sp>
        <p:nvSpPr>
          <p:cNvPr id="97" name="PlaceHolder 3"/>
          <p:cNvSpPr>
            <a:spLocks noGrp="1"/>
          </p:cNvSpPr>
          <p:nvPr>
            <p:ph type="hdr"/>
          </p:nvPr>
        </p:nvSpPr>
        <p:spPr>
          <a:xfrm>
            <a:off x="0" y="0"/>
            <a:ext cx="3280680" cy="534240"/>
          </a:xfrm>
          <a:prstGeom prst="rect">
            <a:avLst/>
          </a:prstGeom>
        </p:spPr>
        <p:txBody>
          <a:bodyPr lIns="0" tIns="0" rIns="0" bIns="0">
            <a:noAutofit/>
          </a:bodyPr>
          <a:lstStyle/>
          <a:p>
            <a:r>
              <a:rPr lang="en-US" sz="1400" b="0" strike="noStrike" spc="-1">
                <a:latin typeface="Times New Roman"/>
              </a:rPr>
              <a:t>&lt;header&gt;</a:t>
            </a:r>
          </a:p>
        </p:txBody>
      </p:sp>
      <p:sp>
        <p:nvSpPr>
          <p:cNvPr id="98"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en-US" sz="1400" b="0" strike="noStrike" spc="-1">
                <a:latin typeface="Times New Roman"/>
              </a:rPr>
              <a:t>&lt;date/time&gt;</a:t>
            </a:r>
          </a:p>
        </p:txBody>
      </p:sp>
      <p:sp>
        <p:nvSpPr>
          <p:cNvPr id="99" name="PlaceHolder 5"/>
          <p:cNvSpPr>
            <a:spLocks noGrp="1"/>
          </p:cNvSpPr>
          <p:nvPr>
            <p:ph type="ftr"/>
          </p:nvPr>
        </p:nvSpPr>
        <p:spPr>
          <a:xfrm>
            <a:off x="0" y="10157400"/>
            <a:ext cx="3280680" cy="534240"/>
          </a:xfrm>
          <a:prstGeom prst="rect">
            <a:avLst/>
          </a:prstGeom>
        </p:spPr>
        <p:txBody>
          <a:bodyPr lIns="0" tIns="0" rIns="0" bIns="0" anchor="b">
            <a:noAutofit/>
          </a:bodyPr>
          <a:lstStyle/>
          <a:p>
            <a:r>
              <a:rPr lang="en-US" sz="1400" b="0" strike="noStrike" spc="-1">
                <a:latin typeface="Times New Roman"/>
              </a:rPr>
              <a:t>&lt;footer&gt;</a:t>
            </a:r>
          </a:p>
        </p:txBody>
      </p:sp>
      <p:sp>
        <p:nvSpPr>
          <p:cNvPr id="100"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4B172015-7CCC-4F3C-8C0A-D7F2C08DB491}"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PlaceHolder 1"/>
          <p:cNvSpPr>
            <a:spLocks noGrp="1" noRot="1" noChangeAspect="1"/>
          </p:cNvSpPr>
          <p:nvPr>
            <p:ph type="sldImg"/>
          </p:nvPr>
        </p:nvSpPr>
        <p:spPr>
          <a:xfrm>
            <a:off x="381000" y="685800"/>
            <a:ext cx="6096000" cy="3429000"/>
          </a:xfrm>
          <a:prstGeom prst="rect">
            <a:avLst/>
          </a:prstGeom>
        </p:spPr>
      </p:sp>
      <p:sp>
        <p:nvSpPr>
          <p:cNvPr id="177" name="PlaceHolder 2"/>
          <p:cNvSpPr>
            <a:spLocks noGrp="1"/>
          </p:cNvSpPr>
          <p:nvPr>
            <p:ph type="body"/>
          </p:nvPr>
        </p:nvSpPr>
        <p:spPr>
          <a:xfrm>
            <a:off x="685800" y="4343400"/>
            <a:ext cx="5486040" cy="4114440"/>
          </a:xfrm>
          <a:prstGeom prst="rect">
            <a:avLst/>
          </a:prstGeom>
        </p:spPr>
        <p:txBody>
          <a:bodyPr>
            <a:noAutofit/>
          </a:bodyPr>
          <a:lstStyle/>
          <a:p>
            <a:endParaRPr lang="en-US" sz="2000" b="0" strike="noStrike" spc="-1">
              <a:latin typeface="Arial"/>
            </a:endParaRPr>
          </a:p>
        </p:txBody>
      </p:sp>
      <p:sp>
        <p:nvSpPr>
          <p:cNvPr id="178" name="TextShape 3"/>
          <p:cNvSpPr txBox="1"/>
          <p:nvPr/>
        </p:nvSpPr>
        <p:spPr>
          <a:xfrm>
            <a:off x="3884760" y="8685360"/>
            <a:ext cx="2971440" cy="456840"/>
          </a:xfrm>
          <a:prstGeom prst="rect">
            <a:avLst/>
          </a:prstGeom>
          <a:noFill/>
          <a:ln>
            <a:noFill/>
          </a:ln>
        </p:spPr>
        <p:txBody>
          <a:bodyPr anchor="b">
            <a:noAutofit/>
          </a:bodyPr>
          <a:lstStyle/>
          <a:p>
            <a:pPr algn="r">
              <a:lnSpc>
                <a:spcPct val="100000"/>
              </a:lnSpc>
              <a:tabLst>
                <a:tab pos="0" algn="l"/>
              </a:tabLst>
            </a:pPr>
            <a:fld id="{60A58071-8C82-40AE-88E4-181859A0ED6A}" type="slidenum">
              <a:rPr lang="en-US" sz="1400" b="0" strike="noStrike" spc="-1">
                <a:solidFill>
                  <a:srgbClr val="000000"/>
                </a:solidFill>
                <a:latin typeface="Arial"/>
                <a:ea typeface="Arial"/>
              </a:rPr>
              <a:t>1</a:t>
            </a:fld>
            <a:endParaRPr lang="en-US" sz="14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7488" y="812800"/>
            <a:ext cx="7124700" cy="4008438"/>
          </a:xfrm>
        </p:spPr>
      </p:sp>
      <p:sp>
        <p:nvSpPr>
          <p:cNvPr id="3" name="Notes Placeholder 2"/>
          <p:cNvSpPr>
            <a:spLocks noGrp="1"/>
          </p:cNvSpPr>
          <p:nvPr>
            <p:ph type="body" idx="1"/>
          </p:nvPr>
        </p:nvSpPr>
        <p:spPr/>
        <p:txBody>
          <a:bodyPr/>
          <a:lstStyle/>
          <a:p>
            <a:r>
              <a:rPr lang="ja-JP"/>
              <a:t>卡內基美隆大學視覺語言自主挑戰賽在導航自主中利用電腦視覺和自然語言理解。</a:t>
            </a:r>
            <a:endParaRPr lang="en-US"/>
          </a:p>
          <a:p>
            <a:r>
              <a:rPr lang="ja-JP">
                <a:cs typeface="Arial"/>
              </a:rPr>
              <a:t> </a:t>
            </a:r>
          </a:p>
          <a:p>
            <a:r>
              <a:rPr lang="ja-JP" altLang="en-US"/>
              <a:t>這項挑戰賽旨在突破真實環境和真實機器人中嵌入式人工智慧的極限</a:t>
            </a:r>
            <a:r>
              <a:rPr lang="en-US" altLang="ja-JP"/>
              <a:t>——</a:t>
            </a:r>
            <a:r>
              <a:rPr lang="ja-JP" altLang="en-US"/>
              <a:t>提供機器人平台和工作自主系統，使每個人的工作更接近現實世界的部署。</a:t>
            </a:r>
          </a:p>
          <a:p>
            <a:r>
              <a:rPr lang="ja-JP" altLang="en-US">
                <a:cs typeface="Arial"/>
              </a:rPr>
              <a:t> </a:t>
            </a:r>
          </a:p>
          <a:p>
            <a:r>
              <a:rPr lang="ja-JP">
                <a:cs typeface="Arial"/>
              </a:rPr>
              <a:t>該挑戰賽提供了一個配備 </a:t>
            </a:r>
            <a:r>
              <a:rPr lang="en-US" altLang="ja-JP">
                <a:cs typeface="Arial"/>
              </a:rPr>
              <a:t>3D</a:t>
            </a:r>
            <a:r>
              <a:rPr lang="ja-JP" altLang="en-US">
                <a:cs typeface="Arial"/>
              </a:rPr>
              <a:t> </a:t>
            </a:r>
            <a:r>
              <a:rPr lang="ja-JP">
                <a:cs typeface="Arial"/>
              </a:rPr>
              <a:t>雷射雷達和 </a:t>
            </a:r>
            <a:r>
              <a:rPr lang="en-US" altLang="ja-JP">
                <a:cs typeface="Arial"/>
              </a:rPr>
              <a:t>360</a:t>
            </a:r>
            <a:r>
              <a:rPr lang="ja-JP" altLang="en-US">
                <a:cs typeface="Arial"/>
              </a:rPr>
              <a:t> </a:t>
            </a:r>
            <a:r>
              <a:rPr lang="ja-JP">
                <a:cs typeface="Arial"/>
              </a:rPr>
              <a:t>度攝影機的真實機器人系統。</a:t>
            </a:r>
          </a:p>
          <a:p>
            <a:r>
              <a:rPr lang="ja-JP">
                <a:cs typeface="Arial"/>
              </a:rPr>
              <a:t> </a:t>
            </a:r>
          </a:p>
          <a:p>
            <a:r>
              <a:rPr lang="ja-JP"/>
              <a:t>該系統具有機載基礎自主能力，可估計感測器姿態、分析地形、避免碰撞並導航至航路點。</a:t>
            </a:r>
            <a:endParaRPr lang="ja-JP" altLang="en-US"/>
          </a:p>
          <a:p>
            <a:r>
              <a:rPr lang="ja-JP" altLang="en-US">
                <a:cs typeface="Arial"/>
              </a:rPr>
              <a:t> </a:t>
            </a:r>
          </a:p>
          <a:p>
            <a:r>
              <a:rPr lang="ja-JP" altLang="en-US"/>
              <a:t>團隊將在機器人的機載電腦上設定軟體，以與系統互動並導航機器人。</a:t>
            </a:r>
          </a:p>
          <a:p>
            <a:r>
              <a:rPr lang="ja-JP" altLang="en-US">
                <a:cs typeface="Arial"/>
              </a:rPr>
              <a:t> </a:t>
            </a:r>
          </a:p>
          <a:p>
            <a:r>
              <a:rPr lang="en-US" altLang="ja-JP">
                <a:cs typeface="Arial"/>
              </a:rPr>
              <a:t>2024</a:t>
            </a:r>
            <a:r>
              <a:rPr lang="ja-JP" altLang="en-US">
                <a:cs typeface="Arial"/>
              </a:rPr>
              <a:t> 年，挑戰將在自訂模擬環境中完成，並於隔年轉移到真實機器人系統。</a:t>
            </a:r>
            <a:endParaRPr lang="ja-JP">
              <a:cs typeface="Arial"/>
            </a:endParaRPr>
          </a:p>
        </p:txBody>
      </p:sp>
      <p:sp>
        <p:nvSpPr>
          <p:cNvPr id="4" name="Slide Number Placeholder 3"/>
          <p:cNvSpPr>
            <a:spLocks noGrp="1"/>
          </p:cNvSpPr>
          <p:nvPr>
            <p:ph type="sldNum"/>
          </p:nvPr>
        </p:nvSpPr>
        <p:spPr/>
        <p:txBody>
          <a:bodyPr/>
          <a:lstStyle/>
          <a:p>
            <a:pPr algn="r"/>
            <a:fld id="{4B172015-7CCC-4F3C-8C0A-D7F2C08DB491}"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34708840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7488" y="812800"/>
            <a:ext cx="7124700" cy="4008438"/>
          </a:xfrm>
        </p:spPr>
      </p:sp>
      <p:sp>
        <p:nvSpPr>
          <p:cNvPr id="3" name="Notes Placeholder 2"/>
          <p:cNvSpPr>
            <a:spLocks noGrp="1"/>
          </p:cNvSpPr>
          <p:nvPr>
            <p:ph type="body" idx="1"/>
          </p:nvPr>
        </p:nvSpPr>
        <p:spPr/>
        <p:txBody>
          <a:bodyPr/>
          <a:lstStyle/>
          <a:p>
            <a:endParaRPr lang="ja-JP">
              <a:cs typeface="Arial"/>
            </a:endParaRPr>
          </a:p>
        </p:txBody>
      </p:sp>
      <p:sp>
        <p:nvSpPr>
          <p:cNvPr id="4" name="Slide Number Placeholder 3"/>
          <p:cNvSpPr>
            <a:spLocks noGrp="1"/>
          </p:cNvSpPr>
          <p:nvPr>
            <p:ph type="sldNum"/>
          </p:nvPr>
        </p:nvSpPr>
        <p:spPr/>
        <p:txBody>
          <a:bodyPr/>
          <a:lstStyle/>
          <a:p>
            <a:pPr algn="r"/>
            <a:fld id="{4B172015-7CCC-4F3C-8C0A-D7F2C08DB491}" type="slidenum">
              <a:rPr lang="en-US" sz="1400" b="0" strike="noStrike" spc="-1">
                <a:latin typeface="Times New Roman"/>
              </a:rPr>
              <a:t>3</a:t>
            </a:fld>
            <a:endParaRPr lang="en-US" sz="1400" b="0" strike="noStrike" spc="-1">
              <a:latin typeface="Times New Roman"/>
            </a:endParaRPr>
          </a:p>
        </p:txBody>
      </p:sp>
    </p:spTree>
    <p:extLst>
      <p:ext uri="{BB962C8B-B14F-4D97-AF65-F5344CB8AC3E}">
        <p14:creationId xmlns:p14="http://schemas.microsoft.com/office/powerpoint/2010/main" val="2234871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7488" y="812800"/>
            <a:ext cx="7124700" cy="4008438"/>
          </a:xfrm>
        </p:spPr>
      </p:sp>
      <p:sp>
        <p:nvSpPr>
          <p:cNvPr id="3" name="Notes Placeholder 2"/>
          <p:cNvSpPr>
            <a:spLocks noGrp="1"/>
          </p:cNvSpPr>
          <p:nvPr>
            <p:ph type="body" idx="1"/>
          </p:nvPr>
        </p:nvSpPr>
        <p:spPr/>
        <p:txBody>
          <a:bodyPr/>
          <a:lstStyle/>
          <a:p>
            <a:endParaRPr lang="ja-JP">
              <a:cs typeface="Arial"/>
            </a:endParaRPr>
          </a:p>
        </p:txBody>
      </p:sp>
      <p:sp>
        <p:nvSpPr>
          <p:cNvPr id="4" name="Slide Number Placeholder 3"/>
          <p:cNvSpPr>
            <a:spLocks noGrp="1"/>
          </p:cNvSpPr>
          <p:nvPr>
            <p:ph type="sldNum"/>
          </p:nvPr>
        </p:nvSpPr>
        <p:spPr/>
        <p:txBody>
          <a:bodyPr/>
          <a:lstStyle/>
          <a:p>
            <a:pPr algn="r"/>
            <a:fld id="{4B172015-7CCC-4F3C-8C0A-D7F2C08DB491}" type="slidenum">
              <a:rPr lang="en-US" sz="1400" b="0" strike="noStrike" spc="-1">
                <a:latin typeface="Times New Roman"/>
              </a:rPr>
              <a:t>4</a:t>
            </a:fld>
            <a:endParaRPr lang="en-US" sz="1400" b="0" strike="noStrike" spc="-1">
              <a:latin typeface="Times New Roman"/>
            </a:endParaRPr>
          </a:p>
        </p:txBody>
      </p:sp>
    </p:spTree>
    <p:extLst>
      <p:ext uri="{BB962C8B-B14F-4D97-AF65-F5344CB8AC3E}">
        <p14:creationId xmlns:p14="http://schemas.microsoft.com/office/powerpoint/2010/main" val="34824944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7488" y="812800"/>
            <a:ext cx="7124700" cy="4008438"/>
          </a:xfrm>
        </p:spPr>
      </p:sp>
      <p:sp>
        <p:nvSpPr>
          <p:cNvPr id="3" name="Notes Placeholder 2"/>
          <p:cNvSpPr>
            <a:spLocks noGrp="1"/>
          </p:cNvSpPr>
          <p:nvPr>
            <p:ph type="body" idx="1"/>
          </p:nvPr>
        </p:nvSpPr>
        <p:spPr/>
        <p:txBody>
          <a:bodyPr/>
          <a:lstStyle/>
          <a:p>
            <a:endParaRPr lang="ja-JP">
              <a:cs typeface="Arial"/>
            </a:endParaRPr>
          </a:p>
        </p:txBody>
      </p:sp>
      <p:sp>
        <p:nvSpPr>
          <p:cNvPr id="4" name="Slide Number Placeholder 3"/>
          <p:cNvSpPr>
            <a:spLocks noGrp="1"/>
          </p:cNvSpPr>
          <p:nvPr>
            <p:ph type="sldNum"/>
          </p:nvPr>
        </p:nvSpPr>
        <p:spPr/>
        <p:txBody>
          <a:bodyPr/>
          <a:lstStyle/>
          <a:p>
            <a:pPr algn="r"/>
            <a:fld id="{4B172015-7CCC-4F3C-8C0A-D7F2C08DB491}" type="slidenum">
              <a:rPr lang="en-US" sz="1400" b="0" strike="noStrike" spc="-1">
                <a:latin typeface="Times New Roman"/>
              </a:rPr>
              <a:t>5</a:t>
            </a:fld>
            <a:endParaRPr lang="en-US" sz="1400" b="0" strike="noStrike" spc="-1">
              <a:latin typeface="Times New Roman"/>
            </a:endParaRPr>
          </a:p>
        </p:txBody>
      </p:sp>
    </p:spTree>
    <p:extLst>
      <p:ext uri="{BB962C8B-B14F-4D97-AF65-F5344CB8AC3E}">
        <p14:creationId xmlns:p14="http://schemas.microsoft.com/office/powerpoint/2010/main" val="25486357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7488" y="812800"/>
            <a:ext cx="7124700" cy="4008438"/>
          </a:xfrm>
        </p:spPr>
      </p:sp>
      <p:sp>
        <p:nvSpPr>
          <p:cNvPr id="3" name="Notes Placeholder 2"/>
          <p:cNvSpPr>
            <a:spLocks noGrp="1"/>
          </p:cNvSpPr>
          <p:nvPr>
            <p:ph type="body" idx="1"/>
          </p:nvPr>
        </p:nvSpPr>
        <p:spPr/>
        <p:txBody>
          <a:bodyPr/>
          <a:lstStyle/>
          <a:p>
            <a:endParaRPr lang="ja-JP">
              <a:cs typeface="Arial"/>
            </a:endParaRPr>
          </a:p>
        </p:txBody>
      </p:sp>
      <p:sp>
        <p:nvSpPr>
          <p:cNvPr id="4" name="Slide Number Placeholder 3"/>
          <p:cNvSpPr>
            <a:spLocks noGrp="1"/>
          </p:cNvSpPr>
          <p:nvPr>
            <p:ph type="sldNum"/>
          </p:nvPr>
        </p:nvSpPr>
        <p:spPr/>
        <p:txBody>
          <a:bodyPr/>
          <a:lstStyle/>
          <a:p>
            <a:pPr algn="r"/>
            <a:fld id="{4B172015-7CCC-4F3C-8C0A-D7F2C08DB491}" type="slidenum">
              <a:rPr lang="en-US" sz="1400" b="0" strike="noStrike" spc="-1">
                <a:latin typeface="Times New Roman"/>
              </a:rPr>
              <a:t>6</a:t>
            </a:fld>
            <a:endParaRPr lang="en-US" sz="1400" b="0" strike="noStrike" spc="-1">
              <a:latin typeface="Times New Roman"/>
            </a:endParaRPr>
          </a:p>
        </p:txBody>
      </p:sp>
    </p:spTree>
    <p:extLst>
      <p:ext uri="{BB962C8B-B14F-4D97-AF65-F5344CB8AC3E}">
        <p14:creationId xmlns:p14="http://schemas.microsoft.com/office/powerpoint/2010/main" val="3495791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3" name="PlaceHolder 2"/>
          <p:cNvSpPr>
            <a:spLocks noGrp="1"/>
          </p:cNvSpPr>
          <p:nvPr>
            <p:ph type="body"/>
          </p:nvPr>
        </p:nvSpPr>
        <p:spPr>
          <a:xfrm>
            <a:off x="457200" y="840240"/>
            <a:ext cx="842040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4" name="PlaceHolder 3"/>
          <p:cNvSpPr>
            <a:spLocks noGrp="1"/>
          </p:cNvSpPr>
          <p:nvPr>
            <p:ph type="body"/>
          </p:nvPr>
        </p:nvSpPr>
        <p:spPr>
          <a:xfrm>
            <a:off x="457200" y="2959920"/>
            <a:ext cx="842040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6" name="PlaceHolder 2"/>
          <p:cNvSpPr>
            <a:spLocks noGrp="1"/>
          </p:cNvSpPr>
          <p:nvPr>
            <p:ph type="body"/>
          </p:nvPr>
        </p:nvSpPr>
        <p:spPr>
          <a:xfrm>
            <a:off x="45720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7" name="PlaceHolder 3"/>
          <p:cNvSpPr>
            <a:spLocks noGrp="1"/>
          </p:cNvSpPr>
          <p:nvPr>
            <p:ph type="body"/>
          </p:nvPr>
        </p:nvSpPr>
        <p:spPr>
          <a:xfrm>
            <a:off x="477216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8" name="PlaceHolder 4"/>
          <p:cNvSpPr>
            <a:spLocks noGrp="1"/>
          </p:cNvSpPr>
          <p:nvPr>
            <p:ph type="body"/>
          </p:nvPr>
        </p:nvSpPr>
        <p:spPr>
          <a:xfrm>
            <a:off x="457200" y="295992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9" name="PlaceHolder 5"/>
          <p:cNvSpPr>
            <a:spLocks noGrp="1"/>
          </p:cNvSpPr>
          <p:nvPr>
            <p:ph type="body"/>
          </p:nvPr>
        </p:nvSpPr>
        <p:spPr>
          <a:xfrm>
            <a:off x="4772160" y="295992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41" name="PlaceHolder 2"/>
          <p:cNvSpPr>
            <a:spLocks noGrp="1"/>
          </p:cNvSpPr>
          <p:nvPr>
            <p:ph type="body"/>
          </p:nvPr>
        </p:nvSpPr>
        <p:spPr>
          <a:xfrm>
            <a:off x="457200" y="84024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2" name="PlaceHolder 3"/>
          <p:cNvSpPr>
            <a:spLocks noGrp="1"/>
          </p:cNvSpPr>
          <p:nvPr>
            <p:ph type="body"/>
          </p:nvPr>
        </p:nvSpPr>
        <p:spPr>
          <a:xfrm>
            <a:off x="3304440" y="84024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3" name="PlaceHolder 4"/>
          <p:cNvSpPr>
            <a:spLocks noGrp="1"/>
          </p:cNvSpPr>
          <p:nvPr>
            <p:ph type="body"/>
          </p:nvPr>
        </p:nvSpPr>
        <p:spPr>
          <a:xfrm>
            <a:off x="6151320" y="84024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4" name="PlaceHolder 5"/>
          <p:cNvSpPr>
            <a:spLocks noGrp="1"/>
          </p:cNvSpPr>
          <p:nvPr>
            <p:ph type="body"/>
          </p:nvPr>
        </p:nvSpPr>
        <p:spPr>
          <a:xfrm>
            <a:off x="457200" y="295992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5" name="PlaceHolder 6"/>
          <p:cNvSpPr>
            <a:spLocks noGrp="1"/>
          </p:cNvSpPr>
          <p:nvPr>
            <p:ph type="body"/>
          </p:nvPr>
        </p:nvSpPr>
        <p:spPr>
          <a:xfrm>
            <a:off x="3304440" y="295992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6" name="PlaceHolder 7"/>
          <p:cNvSpPr>
            <a:spLocks noGrp="1"/>
          </p:cNvSpPr>
          <p:nvPr>
            <p:ph type="body"/>
          </p:nvPr>
        </p:nvSpPr>
        <p:spPr>
          <a:xfrm>
            <a:off x="6151320" y="295992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0" name="PlaceHolder 2"/>
          <p:cNvSpPr>
            <a:spLocks noGrp="1"/>
          </p:cNvSpPr>
          <p:nvPr>
            <p:ph type="subTitle"/>
          </p:nvPr>
        </p:nvSpPr>
        <p:spPr>
          <a:xfrm>
            <a:off x="457200" y="840240"/>
            <a:ext cx="8420400" cy="40579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2" name="PlaceHolder 2"/>
          <p:cNvSpPr>
            <a:spLocks noGrp="1"/>
          </p:cNvSpPr>
          <p:nvPr>
            <p:ph type="body"/>
          </p:nvPr>
        </p:nvSpPr>
        <p:spPr>
          <a:xfrm>
            <a:off x="457200" y="840240"/>
            <a:ext cx="8420400" cy="40579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4" name="PlaceHolder 2"/>
          <p:cNvSpPr>
            <a:spLocks noGrp="1"/>
          </p:cNvSpPr>
          <p:nvPr>
            <p:ph type="body"/>
          </p:nvPr>
        </p:nvSpPr>
        <p:spPr>
          <a:xfrm>
            <a:off x="457200" y="840240"/>
            <a:ext cx="4109040" cy="40579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5" name="PlaceHolder 3"/>
          <p:cNvSpPr>
            <a:spLocks noGrp="1"/>
          </p:cNvSpPr>
          <p:nvPr>
            <p:ph type="body"/>
          </p:nvPr>
        </p:nvSpPr>
        <p:spPr>
          <a:xfrm>
            <a:off x="4772160" y="840240"/>
            <a:ext cx="4109040" cy="40579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7" name="PlaceHolder 1"/>
          <p:cNvSpPr>
            <a:spLocks noGrp="1"/>
          </p:cNvSpPr>
          <p:nvPr>
            <p:ph type="subTitle"/>
          </p:nvPr>
        </p:nvSpPr>
        <p:spPr>
          <a:xfrm>
            <a:off x="457200" y="321480"/>
            <a:ext cx="6091200" cy="199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9" name="PlaceHolder 2"/>
          <p:cNvSpPr>
            <a:spLocks noGrp="1"/>
          </p:cNvSpPr>
          <p:nvPr>
            <p:ph type="body"/>
          </p:nvPr>
        </p:nvSpPr>
        <p:spPr>
          <a:xfrm>
            <a:off x="45720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0" name="PlaceHolder 3"/>
          <p:cNvSpPr>
            <a:spLocks noGrp="1"/>
          </p:cNvSpPr>
          <p:nvPr>
            <p:ph type="body"/>
          </p:nvPr>
        </p:nvSpPr>
        <p:spPr>
          <a:xfrm>
            <a:off x="4772160" y="840240"/>
            <a:ext cx="4109040" cy="40579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1" name="PlaceHolder 4"/>
          <p:cNvSpPr>
            <a:spLocks noGrp="1"/>
          </p:cNvSpPr>
          <p:nvPr>
            <p:ph type="body"/>
          </p:nvPr>
        </p:nvSpPr>
        <p:spPr>
          <a:xfrm>
            <a:off x="457200" y="295992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2" name="PlaceHolder 2"/>
          <p:cNvSpPr>
            <a:spLocks noGrp="1"/>
          </p:cNvSpPr>
          <p:nvPr>
            <p:ph type="subTitle"/>
          </p:nvPr>
        </p:nvSpPr>
        <p:spPr>
          <a:xfrm>
            <a:off x="457200" y="840240"/>
            <a:ext cx="8420400" cy="40579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73" name="PlaceHolder 2"/>
          <p:cNvSpPr>
            <a:spLocks noGrp="1"/>
          </p:cNvSpPr>
          <p:nvPr>
            <p:ph type="body"/>
          </p:nvPr>
        </p:nvSpPr>
        <p:spPr>
          <a:xfrm>
            <a:off x="457200" y="840240"/>
            <a:ext cx="4109040" cy="40579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4" name="PlaceHolder 3"/>
          <p:cNvSpPr>
            <a:spLocks noGrp="1"/>
          </p:cNvSpPr>
          <p:nvPr>
            <p:ph type="body"/>
          </p:nvPr>
        </p:nvSpPr>
        <p:spPr>
          <a:xfrm>
            <a:off x="477216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5" name="PlaceHolder 4"/>
          <p:cNvSpPr>
            <a:spLocks noGrp="1"/>
          </p:cNvSpPr>
          <p:nvPr>
            <p:ph type="body"/>
          </p:nvPr>
        </p:nvSpPr>
        <p:spPr>
          <a:xfrm>
            <a:off x="4772160" y="295992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77" name="PlaceHolder 2"/>
          <p:cNvSpPr>
            <a:spLocks noGrp="1"/>
          </p:cNvSpPr>
          <p:nvPr>
            <p:ph type="body"/>
          </p:nvPr>
        </p:nvSpPr>
        <p:spPr>
          <a:xfrm>
            <a:off x="45720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8" name="PlaceHolder 3"/>
          <p:cNvSpPr>
            <a:spLocks noGrp="1"/>
          </p:cNvSpPr>
          <p:nvPr>
            <p:ph type="body"/>
          </p:nvPr>
        </p:nvSpPr>
        <p:spPr>
          <a:xfrm>
            <a:off x="477216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9" name="PlaceHolder 4"/>
          <p:cNvSpPr>
            <a:spLocks noGrp="1"/>
          </p:cNvSpPr>
          <p:nvPr>
            <p:ph type="body"/>
          </p:nvPr>
        </p:nvSpPr>
        <p:spPr>
          <a:xfrm>
            <a:off x="457200" y="2959920"/>
            <a:ext cx="842040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81" name="PlaceHolder 2"/>
          <p:cNvSpPr>
            <a:spLocks noGrp="1"/>
          </p:cNvSpPr>
          <p:nvPr>
            <p:ph type="body"/>
          </p:nvPr>
        </p:nvSpPr>
        <p:spPr>
          <a:xfrm>
            <a:off x="457200" y="840240"/>
            <a:ext cx="842040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2" name="PlaceHolder 3"/>
          <p:cNvSpPr>
            <a:spLocks noGrp="1"/>
          </p:cNvSpPr>
          <p:nvPr>
            <p:ph type="body"/>
          </p:nvPr>
        </p:nvSpPr>
        <p:spPr>
          <a:xfrm>
            <a:off x="457200" y="2959920"/>
            <a:ext cx="842040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84" name="PlaceHolder 2"/>
          <p:cNvSpPr>
            <a:spLocks noGrp="1"/>
          </p:cNvSpPr>
          <p:nvPr>
            <p:ph type="body"/>
          </p:nvPr>
        </p:nvSpPr>
        <p:spPr>
          <a:xfrm>
            <a:off x="45720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5" name="PlaceHolder 3"/>
          <p:cNvSpPr>
            <a:spLocks noGrp="1"/>
          </p:cNvSpPr>
          <p:nvPr>
            <p:ph type="body"/>
          </p:nvPr>
        </p:nvSpPr>
        <p:spPr>
          <a:xfrm>
            <a:off x="477216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6" name="PlaceHolder 4"/>
          <p:cNvSpPr>
            <a:spLocks noGrp="1"/>
          </p:cNvSpPr>
          <p:nvPr>
            <p:ph type="body"/>
          </p:nvPr>
        </p:nvSpPr>
        <p:spPr>
          <a:xfrm>
            <a:off x="457200" y="295992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7" name="PlaceHolder 5"/>
          <p:cNvSpPr>
            <a:spLocks noGrp="1"/>
          </p:cNvSpPr>
          <p:nvPr>
            <p:ph type="body"/>
          </p:nvPr>
        </p:nvSpPr>
        <p:spPr>
          <a:xfrm>
            <a:off x="4772160" y="295992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89" name="PlaceHolder 2"/>
          <p:cNvSpPr>
            <a:spLocks noGrp="1"/>
          </p:cNvSpPr>
          <p:nvPr>
            <p:ph type="body"/>
          </p:nvPr>
        </p:nvSpPr>
        <p:spPr>
          <a:xfrm>
            <a:off x="457200" y="84024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90" name="PlaceHolder 3"/>
          <p:cNvSpPr>
            <a:spLocks noGrp="1"/>
          </p:cNvSpPr>
          <p:nvPr>
            <p:ph type="body"/>
          </p:nvPr>
        </p:nvSpPr>
        <p:spPr>
          <a:xfrm>
            <a:off x="3304440" y="84024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91" name="PlaceHolder 4"/>
          <p:cNvSpPr>
            <a:spLocks noGrp="1"/>
          </p:cNvSpPr>
          <p:nvPr>
            <p:ph type="body"/>
          </p:nvPr>
        </p:nvSpPr>
        <p:spPr>
          <a:xfrm>
            <a:off x="6151320" y="84024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92" name="PlaceHolder 5"/>
          <p:cNvSpPr>
            <a:spLocks noGrp="1"/>
          </p:cNvSpPr>
          <p:nvPr>
            <p:ph type="body"/>
          </p:nvPr>
        </p:nvSpPr>
        <p:spPr>
          <a:xfrm>
            <a:off x="457200" y="295992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93" name="PlaceHolder 6"/>
          <p:cNvSpPr>
            <a:spLocks noGrp="1"/>
          </p:cNvSpPr>
          <p:nvPr>
            <p:ph type="body"/>
          </p:nvPr>
        </p:nvSpPr>
        <p:spPr>
          <a:xfrm>
            <a:off x="3304440" y="295992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94" name="PlaceHolder 7"/>
          <p:cNvSpPr>
            <a:spLocks noGrp="1"/>
          </p:cNvSpPr>
          <p:nvPr>
            <p:ph type="body"/>
          </p:nvPr>
        </p:nvSpPr>
        <p:spPr>
          <a:xfrm>
            <a:off x="6151320" y="2959920"/>
            <a:ext cx="271116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4" name="PlaceHolder 2"/>
          <p:cNvSpPr>
            <a:spLocks noGrp="1"/>
          </p:cNvSpPr>
          <p:nvPr>
            <p:ph type="body"/>
          </p:nvPr>
        </p:nvSpPr>
        <p:spPr>
          <a:xfrm>
            <a:off x="457200" y="840240"/>
            <a:ext cx="8420400" cy="40579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6" name="PlaceHolder 2"/>
          <p:cNvSpPr>
            <a:spLocks noGrp="1"/>
          </p:cNvSpPr>
          <p:nvPr>
            <p:ph type="body"/>
          </p:nvPr>
        </p:nvSpPr>
        <p:spPr>
          <a:xfrm>
            <a:off x="457200" y="840240"/>
            <a:ext cx="4109040" cy="40579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7" name="PlaceHolder 3"/>
          <p:cNvSpPr>
            <a:spLocks noGrp="1"/>
          </p:cNvSpPr>
          <p:nvPr>
            <p:ph type="body"/>
          </p:nvPr>
        </p:nvSpPr>
        <p:spPr>
          <a:xfrm>
            <a:off x="4772160" y="840240"/>
            <a:ext cx="4109040" cy="40579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457200" y="321480"/>
            <a:ext cx="6091200" cy="199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1" name="PlaceHolder 2"/>
          <p:cNvSpPr>
            <a:spLocks noGrp="1"/>
          </p:cNvSpPr>
          <p:nvPr>
            <p:ph type="body"/>
          </p:nvPr>
        </p:nvSpPr>
        <p:spPr>
          <a:xfrm>
            <a:off x="45720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2" name="PlaceHolder 3"/>
          <p:cNvSpPr>
            <a:spLocks noGrp="1"/>
          </p:cNvSpPr>
          <p:nvPr>
            <p:ph type="body"/>
          </p:nvPr>
        </p:nvSpPr>
        <p:spPr>
          <a:xfrm>
            <a:off x="4772160" y="840240"/>
            <a:ext cx="4109040" cy="40579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3" name="PlaceHolder 4"/>
          <p:cNvSpPr>
            <a:spLocks noGrp="1"/>
          </p:cNvSpPr>
          <p:nvPr>
            <p:ph type="body"/>
          </p:nvPr>
        </p:nvSpPr>
        <p:spPr>
          <a:xfrm>
            <a:off x="457200" y="295992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5" name="PlaceHolder 2"/>
          <p:cNvSpPr>
            <a:spLocks noGrp="1"/>
          </p:cNvSpPr>
          <p:nvPr>
            <p:ph type="body"/>
          </p:nvPr>
        </p:nvSpPr>
        <p:spPr>
          <a:xfrm>
            <a:off x="457200" y="840240"/>
            <a:ext cx="4109040" cy="40579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6" name="PlaceHolder 3"/>
          <p:cNvSpPr>
            <a:spLocks noGrp="1"/>
          </p:cNvSpPr>
          <p:nvPr>
            <p:ph type="body"/>
          </p:nvPr>
        </p:nvSpPr>
        <p:spPr>
          <a:xfrm>
            <a:off x="477216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7" name="PlaceHolder 4"/>
          <p:cNvSpPr>
            <a:spLocks noGrp="1"/>
          </p:cNvSpPr>
          <p:nvPr>
            <p:ph type="body"/>
          </p:nvPr>
        </p:nvSpPr>
        <p:spPr>
          <a:xfrm>
            <a:off x="4772160" y="295992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321480"/>
            <a:ext cx="6091200" cy="4305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9" name="PlaceHolder 2"/>
          <p:cNvSpPr>
            <a:spLocks noGrp="1"/>
          </p:cNvSpPr>
          <p:nvPr>
            <p:ph type="body"/>
          </p:nvPr>
        </p:nvSpPr>
        <p:spPr>
          <a:xfrm>
            <a:off x="45720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0" name="PlaceHolder 3"/>
          <p:cNvSpPr>
            <a:spLocks noGrp="1"/>
          </p:cNvSpPr>
          <p:nvPr>
            <p:ph type="body"/>
          </p:nvPr>
        </p:nvSpPr>
        <p:spPr>
          <a:xfrm>
            <a:off x="4772160" y="840240"/>
            <a:ext cx="4109040" cy="1935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1" name="PlaceHolder 4"/>
          <p:cNvSpPr>
            <a:spLocks noGrp="1"/>
          </p:cNvSpPr>
          <p:nvPr>
            <p:ph type="body"/>
          </p:nvPr>
        </p:nvSpPr>
        <p:spPr>
          <a:xfrm>
            <a:off x="457200" y="2959920"/>
            <a:ext cx="8420400" cy="1935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gi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6" Type="http://schemas.openxmlformats.org/officeDocument/2006/relationships/image" Target="../media/image4.pn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gif"/><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 name="CustomShape 1"/>
          <p:cNvSpPr/>
          <p:nvPr/>
        </p:nvSpPr>
        <p:spPr>
          <a:xfrm>
            <a:off x="0" y="4976280"/>
            <a:ext cx="9143640" cy="167040"/>
          </a:xfrm>
          <a:prstGeom prst="rect">
            <a:avLst/>
          </a:prstGeom>
          <a:gradFill rotWithShape="0">
            <a:gsLst>
              <a:gs pos="0">
                <a:srgbClr val="7F1084"/>
              </a:gs>
              <a:gs pos="100000">
                <a:srgbClr val="2237B4"/>
              </a:gs>
            </a:gsLst>
            <a:lin ang="10800000"/>
          </a:gradFill>
          <a:ln>
            <a:noFill/>
          </a:ln>
        </p:spPr>
        <p:style>
          <a:lnRef idx="0">
            <a:scrgbClr r="0" g="0" b="0"/>
          </a:lnRef>
          <a:fillRef idx="0">
            <a:scrgbClr r="0" g="0" b="0"/>
          </a:fillRef>
          <a:effectRef idx="0">
            <a:scrgbClr r="0" g="0" b="0"/>
          </a:effectRef>
          <a:fontRef idx="minor"/>
        </p:style>
      </p:sp>
      <p:sp>
        <p:nvSpPr>
          <p:cNvPr id="12" name="CustomShape 2"/>
          <p:cNvSpPr/>
          <p:nvPr/>
        </p:nvSpPr>
        <p:spPr>
          <a:xfrm>
            <a:off x="3724560" y="4928400"/>
            <a:ext cx="1694520" cy="240120"/>
          </a:xfrm>
          <a:prstGeom prst="rect">
            <a:avLst/>
          </a:prstGeom>
          <a:noFill/>
          <a:ln>
            <a:noFill/>
          </a:ln>
        </p:spPr>
        <p:style>
          <a:lnRef idx="0">
            <a:scrgbClr r="0" g="0" b="0"/>
          </a:lnRef>
          <a:fillRef idx="0">
            <a:scrgbClr r="0" g="0" b="0"/>
          </a:fillRef>
          <a:effectRef idx="0">
            <a:scrgbClr r="0" g="0" b="0"/>
          </a:effectRef>
          <a:fontRef idx="minor"/>
        </p:style>
        <p:txBody>
          <a:bodyPr lIns="72720" tIns="36360" rIns="72720" bIns="36360" anchor="ctr">
            <a:noAutofit/>
          </a:bodyPr>
          <a:lstStyle/>
          <a:p>
            <a:pPr algn="ctr">
              <a:lnSpc>
                <a:spcPct val="100000"/>
              </a:lnSpc>
              <a:tabLst>
                <a:tab pos="0" algn="l"/>
              </a:tabLst>
            </a:pPr>
            <a:r>
              <a:rPr lang="en-US" sz="1100" b="0" i="1" strike="noStrike" spc="-1">
                <a:solidFill>
                  <a:srgbClr val="E6E6E6"/>
                </a:solidFill>
                <a:latin typeface="Times New Roman"/>
                <a:ea typeface="Times New Roman"/>
              </a:rPr>
              <a:t>Assistive Robotics Group</a:t>
            </a:r>
            <a:endParaRPr lang="en-US" sz="1100" b="0" strike="noStrike" spc="-1">
              <a:latin typeface="Arial"/>
            </a:endParaRPr>
          </a:p>
        </p:txBody>
      </p:sp>
      <p:sp>
        <p:nvSpPr>
          <p:cNvPr id="2" name="CustomShape 3"/>
          <p:cNvSpPr/>
          <p:nvPr/>
        </p:nvSpPr>
        <p:spPr>
          <a:xfrm>
            <a:off x="8307720" y="4938840"/>
            <a:ext cx="712080" cy="240120"/>
          </a:xfrm>
          <a:prstGeom prst="rect">
            <a:avLst/>
          </a:prstGeom>
          <a:noFill/>
          <a:ln>
            <a:noFill/>
          </a:ln>
        </p:spPr>
        <p:style>
          <a:lnRef idx="0">
            <a:scrgbClr r="0" g="0" b="0"/>
          </a:lnRef>
          <a:fillRef idx="0">
            <a:scrgbClr r="0" g="0" b="0"/>
          </a:fillRef>
          <a:effectRef idx="0">
            <a:scrgbClr r="0" g="0" b="0"/>
          </a:effectRef>
          <a:fontRef idx="minor"/>
        </p:style>
        <p:txBody>
          <a:bodyPr lIns="72720" tIns="36360" rIns="72720" bIns="36360" anchor="ctr">
            <a:noAutofit/>
          </a:bodyPr>
          <a:lstStyle/>
          <a:p>
            <a:pPr algn="r">
              <a:lnSpc>
                <a:spcPct val="100000"/>
              </a:lnSpc>
              <a:tabLst>
                <a:tab pos="0" algn="l"/>
              </a:tabLst>
            </a:pPr>
            <a:fld id="{D0A23577-E50E-4F07-B5D2-FD53681662B2}" type="slidenum">
              <a:rPr lang="en-US" sz="800" b="0" strike="noStrike" spc="-1">
                <a:solidFill>
                  <a:srgbClr val="E6E6E6"/>
                </a:solidFill>
                <a:latin typeface="Arial"/>
                <a:ea typeface="Arial"/>
              </a:rPr>
              <a:t>‹#›</a:t>
            </a:fld>
            <a:endParaRPr lang="en-US" sz="800" b="0" strike="noStrike" spc="-1">
              <a:latin typeface="Arial"/>
            </a:endParaRPr>
          </a:p>
        </p:txBody>
      </p:sp>
      <p:pic>
        <p:nvPicPr>
          <p:cNvPr id="3" name="Google Shape;56;p13"/>
          <p:cNvPicPr/>
          <p:nvPr/>
        </p:nvPicPr>
        <p:blipFill>
          <a:blip r:embed="rId14"/>
          <a:stretch/>
        </p:blipFill>
        <p:spPr>
          <a:xfrm>
            <a:off x="6578280" y="284760"/>
            <a:ext cx="1846080" cy="501840"/>
          </a:xfrm>
          <a:prstGeom prst="rect">
            <a:avLst/>
          </a:prstGeom>
          <a:ln>
            <a:noFill/>
          </a:ln>
        </p:spPr>
      </p:pic>
      <p:pic>
        <p:nvPicPr>
          <p:cNvPr id="4" name="Google Shape;57;p13"/>
          <p:cNvPicPr/>
          <p:nvPr/>
        </p:nvPicPr>
        <p:blipFill>
          <a:blip r:embed="rId15"/>
          <a:stretch/>
        </p:blipFill>
        <p:spPr>
          <a:xfrm>
            <a:off x="6588720" y="315000"/>
            <a:ext cx="460080" cy="460080"/>
          </a:xfrm>
          <a:prstGeom prst="rect">
            <a:avLst/>
          </a:prstGeom>
          <a:ln>
            <a:noFill/>
          </a:ln>
        </p:spPr>
      </p:pic>
      <p:pic>
        <p:nvPicPr>
          <p:cNvPr id="5" name="Google Shape;59;p14"/>
          <p:cNvPicPr/>
          <p:nvPr/>
        </p:nvPicPr>
        <p:blipFill>
          <a:blip r:embed="rId16"/>
          <a:srcRect l="970" t="-90" r="999" b="458"/>
          <a:stretch/>
        </p:blipFill>
        <p:spPr>
          <a:xfrm>
            <a:off x="0" y="3466440"/>
            <a:ext cx="9129960" cy="1509480"/>
          </a:xfrm>
          <a:prstGeom prst="rect">
            <a:avLst/>
          </a:prstGeom>
          <a:ln>
            <a:noFill/>
          </a:ln>
        </p:spPr>
      </p:pic>
      <p:sp>
        <p:nvSpPr>
          <p:cNvPr id="6" name="PlaceHolder 4"/>
          <p:cNvSpPr>
            <a:spLocks noGrp="1"/>
          </p:cNvSpPr>
          <p:nvPr>
            <p:ph type="title"/>
          </p:nvPr>
        </p:nvSpPr>
        <p:spPr>
          <a:xfrm>
            <a:off x="1143000" y="1719360"/>
            <a:ext cx="6857640" cy="592560"/>
          </a:xfrm>
          <a:prstGeom prst="rect">
            <a:avLst/>
          </a:prstGeom>
        </p:spPr>
        <p:txBody>
          <a:bodyPr lIns="72720" tIns="36360" rIns="72720" bIns="36360">
            <a:noAutofit/>
          </a:bodyPr>
          <a:lstStyle/>
          <a:p>
            <a:r>
              <a:rPr lang="en-US" sz="2900" b="0" strike="noStrike" spc="-1">
                <a:solidFill>
                  <a:srgbClr val="000000"/>
                </a:solidFill>
                <a:latin typeface="Arial"/>
              </a:rPr>
              <a:t>Click to edit the title text format</a:t>
            </a:r>
          </a:p>
        </p:txBody>
      </p:sp>
      <p:grpSp>
        <p:nvGrpSpPr>
          <p:cNvPr id="7" name="Group 5"/>
          <p:cNvGrpSpPr/>
          <p:nvPr/>
        </p:nvGrpSpPr>
        <p:grpSpPr>
          <a:xfrm>
            <a:off x="6442560" y="167400"/>
            <a:ext cx="2565360" cy="732960"/>
            <a:chOff x="6442560" y="167400"/>
            <a:chExt cx="2565360" cy="732960"/>
          </a:xfrm>
        </p:grpSpPr>
        <p:sp>
          <p:nvSpPr>
            <p:cNvPr id="8" name="CustomShape 6"/>
            <p:cNvSpPr/>
            <p:nvPr/>
          </p:nvSpPr>
          <p:spPr>
            <a:xfrm>
              <a:off x="6442560" y="167400"/>
              <a:ext cx="2565360" cy="732960"/>
            </a:xfrm>
            <a:prstGeom prst="rect">
              <a:avLst/>
            </a:prstGeom>
            <a:solidFill>
              <a:schemeClr val="lt1"/>
            </a:solidFill>
            <a:ln w="12600">
              <a:solidFill>
                <a:schemeClr val="lt1"/>
              </a:solidFill>
              <a:miter/>
            </a:ln>
          </p:spPr>
          <p:style>
            <a:lnRef idx="0">
              <a:scrgbClr r="0" g="0" b="0"/>
            </a:lnRef>
            <a:fillRef idx="0">
              <a:scrgbClr r="0" g="0" b="0"/>
            </a:fillRef>
            <a:effectRef idx="0">
              <a:scrgbClr r="0" g="0" b="0"/>
            </a:effectRef>
            <a:fontRef idx="minor"/>
          </p:style>
        </p:sp>
        <p:pic>
          <p:nvPicPr>
            <p:cNvPr id="9" name="Google Shape;64;p14"/>
            <p:cNvPicPr/>
            <p:nvPr/>
          </p:nvPicPr>
          <p:blipFill>
            <a:blip r:embed="rId17"/>
            <a:stretch/>
          </p:blipFill>
          <p:spPr>
            <a:xfrm>
              <a:off x="6613560" y="228960"/>
              <a:ext cx="2206440" cy="307440"/>
            </a:xfrm>
            <a:prstGeom prst="rect">
              <a:avLst/>
            </a:prstGeom>
            <a:ln>
              <a:noFill/>
            </a:ln>
          </p:spPr>
        </p:pic>
      </p:grpSp>
      <p:sp>
        <p:nvSpPr>
          <p:cNvPr id="10" name="PlaceHolder 7"/>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 name="CustomShape 1"/>
          <p:cNvSpPr/>
          <p:nvPr/>
        </p:nvSpPr>
        <p:spPr>
          <a:xfrm>
            <a:off x="0" y="4976280"/>
            <a:ext cx="9143640" cy="167040"/>
          </a:xfrm>
          <a:prstGeom prst="rect">
            <a:avLst/>
          </a:prstGeom>
          <a:gradFill rotWithShape="0">
            <a:gsLst>
              <a:gs pos="0">
                <a:srgbClr val="7F1084"/>
              </a:gs>
              <a:gs pos="100000">
                <a:srgbClr val="2237B4"/>
              </a:gs>
            </a:gsLst>
            <a:lin ang="10800000"/>
          </a:gradFill>
          <a:ln>
            <a:noFill/>
          </a:ln>
        </p:spPr>
        <p:style>
          <a:lnRef idx="0">
            <a:scrgbClr r="0" g="0" b="0"/>
          </a:lnRef>
          <a:fillRef idx="0">
            <a:scrgbClr r="0" g="0" b="0"/>
          </a:fillRef>
          <a:effectRef idx="0">
            <a:scrgbClr r="0" g="0" b="0"/>
          </a:effectRef>
          <a:fontRef idx="minor"/>
        </p:style>
      </p:sp>
      <p:sp>
        <p:nvSpPr>
          <p:cNvPr id="48" name="CustomShape 2"/>
          <p:cNvSpPr/>
          <p:nvPr/>
        </p:nvSpPr>
        <p:spPr>
          <a:xfrm>
            <a:off x="3724560" y="4928400"/>
            <a:ext cx="1694520" cy="240120"/>
          </a:xfrm>
          <a:prstGeom prst="rect">
            <a:avLst/>
          </a:prstGeom>
          <a:noFill/>
          <a:ln>
            <a:noFill/>
          </a:ln>
        </p:spPr>
        <p:style>
          <a:lnRef idx="0">
            <a:scrgbClr r="0" g="0" b="0"/>
          </a:lnRef>
          <a:fillRef idx="0">
            <a:scrgbClr r="0" g="0" b="0"/>
          </a:fillRef>
          <a:effectRef idx="0">
            <a:scrgbClr r="0" g="0" b="0"/>
          </a:effectRef>
          <a:fontRef idx="minor"/>
        </p:style>
        <p:txBody>
          <a:bodyPr lIns="72720" tIns="36360" rIns="72720" bIns="36360" anchor="ctr">
            <a:noAutofit/>
          </a:bodyPr>
          <a:lstStyle/>
          <a:p>
            <a:pPr algn="ctr">
              <a:lnSpc>
                <a:spcPct val="100000"/>
              </a:lnSpc>
              <a:tabLst>
                <a:tab pos="0" algn="l"/>
              </a:tabLst>
            </a:pPr>
            <a:r>
              <a:rPr lang="en-US" sz="1100" b="0" i="1" strike="noStrike" spc="-1">
                <a:solidFill>
                  <a:srgbClr val="E6E6E6"/>
                </a:solidFill>
                <a:latin typeface="Times New Roman"/>
                <a:ea typeface="Times New Roman"/>
              </a:rPr>
              <a:t>Assistive Robotics Group</a:t>
            </a:r>
            <a:endParaRPr lang="en-US" sz="1100" b="0" strike="noStrike" spc="-1">
              <a:latin typeface="Arial"/>
            </a:endParaRPr>
          </a:p>
        </p:txBody>
      </p:sp>
      <p:sp>
        <p:nvSpPr>
          <p:cNvPr id="49" name="CustomShape 3"/>
          <p:cNvSpPr/>
          <p:nvPr/>
        </p:nvSpPr>
        <p:spPr>
          <a:xfrm>
            <a:off x="8307720" y="4938840"/>
            <a:ext cx="712080" cy="240120"/>
          </a:xfrm>
          <a:prstGeom prst="rect">
            <a:avLst/>
          </a:prstGeom>
          <a:noFill/>
          <a:ln>
            <a:noFill/>
          </a:ln>
        </p:spPr>
        <p:style>
          <a:lnRef idx="0">
            <a:scrgbClr r="0" g="0" b="0"/>
          </a:lnRef>
          <a:fillRef idx="0">
            <a:scrgbClr r="0" g="0" b="0"/>
          </a:fillRef>
          <a:effectRef idx="0">
            <a:scrgbClr r="0" g="0" b="0"/>
          </a:effectRef>
          <a:fontRef idx="minor"/>
        </p:style>
        <p:txBody>
          <a:bodyPr lIns="72720" tIns="36360" rIns="72720" bIns="36360" anchor="ctr">
            <a:noAutofit/>
          </a:bodyPr>
          <a:lstStyle/>
          <a:p>
            <a:pPr algn="r">
              <a:lnSpc>
                <a:spcPct val="100000"/>
              </a:lnSpc>
              <a:tabLst>
                <a:tab pos="0" algn="l"/>
              </a:tabLst>
            </a:pPr>
            <a:fld id="{2DCF60DB-7FD1-4E7F-803B-5C1133FCE4C2}" type="slidenum">
              <a:rPr lang="en-US" sz="800" b="0" strike="noStrike" spc="-1">
                <a:solidFill>
                  <a:srgbClr val="E6E6E6"/>
                </a:solidFill>
                <a:latin typeface="Arial"/>
                <a:ea typeface="Arial"/>
              </a:rPr>
              <a:t>‹#›</a:t>
            </a:fld>
            <a:endParaRPr lang="en-US" sz="800" b="0" strike="noStrike" spc="-1">
              <a:latin typeface="Arial"/>
            </a:endParaRPr>
          </a:p>
        </p:txBody>
      </p:sp>
      <p:pic>
        <p:nvPicPr>
          <p:cNvPr id="50" name="Google Shape;56;p13"/>
          <p:cNvPicPr/>
          <p:nvPr/>
        </p:nvPicPr>
        <p:blipFill>
          <a:blip r:embed="rId14"/>
          <a:stretch/>
        </p:blipFill>
        <p:spPr>
          <a:xfrm>
            <a:off x="6578280" y="284760"/>
            <a:ext cx="1846080" cy="501840"/>
          </a:xfrm>
          <a:prstGeom prst="rect">
            <a:avLst/>
          </a:prstGeom>
          <a:ln>
            <a:noFill/>
          </a:ln>
        </p:spPr>
      </p:pic>
      <p:pic>
        <p:nvPicPr>
          <p:cNvPr id="51" name="Google Shape;57;p13"/>
          <p:cNvPicPr/>
          <p:nvPr/>
        </p:nvPicPr>
        <p:blipFill>
          <a:blip r:embed="rId15"/>
          <a:stretch/>
        </p:blipFill>
        <p:spPr>
          <a:xfrm>
            <a:off x="6588720" y="315000"/>
            <a:ext cx="460080" cy="460080"/>
          </a:xfrm>
          <a:prstGeom prst="rect">
            <a:avLst/>
          </a:prstGeom>
          <a:ln>
            <a:noFill/>
          </a:ln>
        </p:spPr>
      </p:pic>
      <p:sp>
        <p:nvSpPr>
          <p:cNvPr id="52" name="PlaceHolder 4"/>
          <p:cNvSpPr>
            <a:spLocks noGrp="1"/>
          </p:cNvSpPr>
          <p:nvPr>
            <p:ph type="title"/>
          </p:nvPr>
        </p:nvSpPr>
        <p:spPr>
          <a:xfrm>
            <a:off x="457200" y="321480"/>
            <a:ext cx="6091200" cy="430560"/>
          </a:xfrm>
          <a:prstGeom prst="rect">
            <a:avLst/>
          </a:prstGeom>
        </p:spPr>
        <p:txBody>
          <a:bodyPr lIns="72720" tIns="36360" rIns="72720" bIns="36360" anchor="ctr">
            <a:noAutofit/>
          </a:bodyPr>
          <a:lstStyle/>
          <a:p>
            <a:r>
              <a:rPr lang="en-US" sz="2500" b="0" strike="noStrike" spc="-1">
                <a:solidFill>
                  <a:srgbClr val="000000"/>
                </a:solidFill>
                <a:latin typeface="Arial"/>
              </a:rPr>
              <a:t>Click to edit the title text format</a:t>
            </a:r>
          </a:p>
        </p:txBody>
      </p:sp>
      <p:sp>
        <p:nvSpPr>
          <p:cNvPr id="53" name="PlaceHolder 5"/>
          <p:cNvSpPr>
            <a:spLocks noGrp="1"/>
          </p:cNvSpPr>
          <p:nvPr>
            <p:ph type="body"/>
          </p:nvPr>
        </p:nvSpPr>
        <p:spPr>
          <a:xfrm>
            <a:off x="457200" y="840240"/>
            <a:ext cx="8420400" cy="4057920"/>
          </a:xfrm>
          <a:prstGeom prst="rect">
            <a:avLst/>
          </a:prstGeom>
        </p:spPr>
        <p:txBody>
          <a:bodyPr lIns="72720" tIns="36360" rIns="72720" bIns="36360">
            <a:normAutofit/>
          </a:bodyPr>
          <a:lstStyle/>
          <a:p>
            <a:pPr marL="432000" indent="-324000">
              <a:spcBef>
                <a:spcPts val="1417"/>
              </a:spcBef>
              <a:buClr>
                <a:srgbClr val="000000"/>
              </a:buClr>
              <a:buSzPct val="45000"/>
              <a:buFont typeface="Wingdings" charset="2"/>
              <a:buChar char=""/>
            </a:pPr>
            <a:r>
              <a:rPr lang="en-US" sz="16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6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6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6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6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6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600" b="0" strike="noStrike" spc="-1">
                <a:solidFill>
                  <a:srgbClr val="000000"/>
                </a:solidFill>
                <a:latin typeface="Arial"/>
              </a:rPr>
              <a:t>Seventh Outline Level</a:t>
            </a:r>
          </a:p>
        </p:txBody>
      </p:sp>
      <p:sp>
        <p:nvSpPr>
          <p:cNvPr id="54" name="PlaceHolder 6"/>
          <p:cNvSpPr>
            <a:spLocks noGrp="1"/>
          </p:cNvSpPr>
          <p:nvPr>
            <p:ph type="dt"/>
          </p:nvPr>
        </p:nvSpPr>
        <p:spPr>
          <a:xfrm>
            <a:off x="0" y="4928400"/>
            <a:ext cx="1079280" cy="240120"/>
          </a:xfrm>
          <a:prstGeom prst="rect">
            <a:avLst/>
          </a:prstGeom>
        </p:spPr>
        <p:txBody>
          <a:bodyPr lIns="72720" tIns="36360" rIns="72720" bIns="36360" anchor="ctr">
            <a:noAutofit/>
          </a:bodyPr>
          <a:lstStyle/>
          <a:p>
            <a:endParaRPr lang="en-US" sz="2400" b="0" strike="noStrike" spc="-1">
              <a:latin typeface="Times New Roman"/>
            </a:endParaRPr>
          </a:p>
        </p:txBody>
      </p:sp>
      <p:sp>
        <p:nvSpPr>
          <p:cNvPr id="55" name="PlaceHolder 7"/>
          <p:cNvSpPr>
            <a:spLocks noGrp="1"/>
          </p:cNvSpPr>
          <p:nvPr>
            <p:ph type="sldNum"/>
          </p:nvPr>
        </p:nvSpPr>
        <p:spPr>
          <a:xfrm>
            <a:off x="8307720" y="4938840"/>
            <a:ext cx="712080" cy="240120"/>
          </a:xfrm>
          <a:prstGeom prst="rect">
            <a:avLst/>
          </a:prstGeom>
        </p:spPr>
        <p:txBody>
          <a:bodyPr lIns="72720" tIns="36360" rIns="72720" bIns="36360" anchor="ctr">
            <a:noAutofit/>
          </a:bodyPr>
          <a:lstStyle/>
          <a:p>
            <a:pPr algn="r">
              <a:lnSpc>
                <a:spcPct val="100000"/>
              </a:lnSpc>
              <a:tabLst>
                <a:tab pos="0" algn="l"/>
              </a:tabLst>
            </a:pPr>
            <a:fld id="{AA75E151-B7BF-45AF-B6C0-A7137B528369}" type="slidenum">
              <a:rPr lang="en-US" sz="800" b="0" strike="noStrike" spc="-1">
                <a:solidFill>
                  <a:srgbClr val="E6E6E6"/>
                </a:solidFill>
                <a:latin typeface="Arial"/>
                <a:ea typeface="Arial"/>
              </a:rPr>
              <a:t>‹#›</a:t>
            </a:fld>
            <a:endParaRPr lang="en-US" sz="800" b="0" strike="noStrike" spc="-1">
              <a:latin typeface="Times New Roman"/>
            </a:endParaRPr>
          </a:p>
        </p:txBody>
      </p:sp>
      <p:grpSp>
        <p:nvGrpSpPr>
          <p:cNvPr id="56" name="Group 8"/>
          <p:cNvGrpSpPr/>
          <p:nvPr/>
        </p:nvGrpSpPr>
        <p:grpSpPr>
          <a:xfrm>
            <a:off x="6442560" y="167400"/>
            <a:ext cx="2565360" cy="732960"/>
            <a:chOff x="6442560" y="167400"/>
            <a:chExt cx="2565360" cy="732960"/>
          </a:xfrm>
        </p:grpSpPr>
        <p:sp>
          <p:nvSpPr>
            <p:cNvPr id="57" name="CustomShape 9"/>
            <p:cNvSpPr/>
            <p:nvPr/>
          </p:nvSpPr>
          <p:spPr>
            <a:xfrm>
              <a:off x="6442560" y="167400"/>
              <a:ext cx="2565360" cy="732960"/>
            </a:xfrm>
            <a:prstGeom prst="rect">
              <a:avLst/>
            </a:prstGeom>
            <a:solidFill>
              <a:schemeClr val="lt1"/>
            </a:solidFill>
            <a:ln w="12600">
              <a:solidFill>
                <a:schemeClr val="lt1"/>
              </a:solidFill>
              <a:miter/>
            </a:ln>
          </p:spPr>
          <p:style>
            <a:lnRef idx="0">
              <a:scrgbClr r="0" g="0" b="0"/>
            </a:lnRef>
            <a:fillRef idx="0">
              <a:scrgbClr r="0" g="0" b="0"/>
            </a:fillRef>
            <a:effectRef idx="0">
              <a:scrgbClr r="0" g="0" b="0"/>
            </a:effectRef>
            <a:fontRef idx="minor"/>
          </p:style>
        </p:sp>
        <p:pic>
          <p:nvPicPr>
            <p:cNvPr id="58" name="Google Shape;83;p17"/>
            <p:cNvPicPr/>
            <p:nvPr/>
          </p:nvPicPr>
          <p:blipFill>
            <a:blip r:embed="rId16"/>
            <a:stretch/>
          </p:blipFill>
          <p:spPr>
            <a:xfrm>
              <a:off x="6613560" y="228960"/>
              <a:ext cx="2206440" cy="307440"/>
            </a:xfrm>
            <a:prstGeom prst="rect">
              <a:avLst/>
            </a:prstGeom>
            <a:ln>
              <a:noFill/>
            </a:ln>
          </p:spPr>
        </p:pic>
      </p:gr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ARG-NCTU/jupylet" TargetMode="External"/><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CustomShape 1"/>
          <p:cNvSpPr/>
          <p:nvPr/>
        </p:nvSpPr>
        <p:spPr>
          <a:xfrm>
            <a:off x="912600" y="1911277"/>
            <a:ext cx="7318440" cy="553998"/>
          </a:xfrm>
          <a:prstGeom prst="rect">
            <a:avLst/>
          </a:prstGeom>
          <a:noFill/>
          <a:ln>
            <a:noFill/>
          </a:ln>
        </p:spPr>
        <p:style>
          <a:lnRef idx="0">
            <a:scrgbClr r="0" g="0" b="0"/>
          </a:lnRef>
          <a:fillRef idx="0">
            <a:scrgbClr r="0" g="0" b="0"/>
          </a:fillRef>
          <a:effectRef idx="0">
            <a:scrgbClr r="0" g="0" b="0"/>
          </a:effectRef>
          <a:fontRef idx="minor"/>
        </p:style>
        <p:txBody>
          <a:bodyPr lIns="91440" tIns="91440" rIns="91440" bIns="91440" anchor="t">
            <a:spAutoFit/>
          </a:bodyPr>
          <a:lstStyle/>
          <a:p>
            <a:pPr algn="ctr">
              <a:tabLst>
                <a:tab pos="0" algn="l"/>
              </a:tabLst>
            </a:pPr>
            <a:r>
              <a:rPr lang="en-US" sz="2400" spc="-1">
                <a:solidFill>
                  <a:srgbClr val="7F1084"/>
                </a:solidFill>
                <a:cs typeface="Arial"/>
              </a:rPr>
              <a:t>AOOP Lab8: </a:t>
            </a:r>
            <a:r>
              <a:rPr lang="en-US" sz="2400" spc="-1" err="1">
                <a:solidFill>
                  <a:srgbClr val="7F1084"/>
                </a:solidFill>
                <a:cs typeface="Arial"/>
              </a:rPr>
              <a:t>Jupylet</a:t>
            </a:r>
          </a:p>
        </p:txBody>
      </p:sp>
      <p:sp>
        <p:nvSpPr>
          <p:cNvPr id="102" name="CustomShape 2"/>
          <p:cNvSpPr/>
          <p:nvPr/>
        </p:nvSpPr>
        <p:spPr>
          <a:xfrm>
            <a:off x="3987000" y="2569250"/>
            <a:ext cx="1169280" cy="368258"/>
          </a:xfrm>
          <a:prstGeom prst="rect">
            <a:avLst/>
          </a:prstGeom>
          <a:noFill/>
          <a:ln>
            <a:noFill/>
          </a:ln>
        </p:spPr>
        <p:style>
          <a:lnRef idx="0">
            <a:scrgbClr r="0" g="0" b="0"/>
          </a:lnRef>
          <a:fillRef idx="0">
            <a:scrgbClr r="0" g="0" b="0"/>
          </a:fillRef>
          <a:effectRef idx="0">
            <a:scrgbClr r="0" g="0" b="0"/>
          </a:effectRef>
          <a:fontRef idx="minor"/>
        </p:style>
        <p:txBody>
          <a:bodyPr lIns="91440" tIns="91440" rIns="91440" bIns="91440" anchor="t">
            <a:noAutofit/>
          </a:bodyPr>
          <a:lstStyle/>
          <a:p>
            <a:pPr algn="ctr">
              <a:tabLst>
                <a:tab pos="0" algn="l"/>
              </a:tabLst>
            </a:pPr>
            <a:r>
              <a:rPr lang="en-US" sz="1300" spc="-1">
                <a:solidFill>
                  <a:srgbClr val="000000"/>
                </a:solidFill>
                <a:latin typeface="Times New Roman"/>
              </a:rPr>
              <a:t>TA: </a:t>
            </a:r>
            <a:r>
              <a:rPr lang="ja-JP" altLang="en-US" sz="1300" spc="-1">
                <a:solidFill>
                  <a:srgbClr val="000000"/>
                </a:solidFill>
                <a:latin typeface="Times New Roman"/>
              </a:rPr>
              <a:t>陳子祈</a:t>
            </a:r>
            <a:endParaRPr lang="en-US" sz="13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Shape 1"/>
          <p:cNvSpPr txBox="1"/>
          <p:nvPr/>
        </p:nvSpPr>
        <p:spPr>
          <a:xfrm>
            <a:off x="457200" y="321480"/>
            <a:ext cx="6091200" cy="430560"/>
          </a:xfrm>
          <a:prstGeom prst="rect">
            <a:avLst/>
          </a:prstGeom>
          <a:noFill/>
          <a:ln>
            <a:noFill/>
          </a:ln>
        </p:spPr>
        <p:txBody>
          <a:bodyPr lIns="72720" tIns="36360" rIns="72720" bIns="36360" anchor="ctr">
            <a:noAutofit/>
          </a:bodyPr>
          <a:lstStyle/>
          <a:p>
            <a:r>
              <a:rPr lang="en-US" sz="2500" b="1" spc="-1">
                <a:latin typeface="Times New Roman"/>
                <a:cs typeface="Times New Roman"/>
              </a:rPr>
              <a:t>Outline</a:t>
            </a:r>
          </a:p>
        </p:txBody>
      </p:sp>
      <p:sp>
        <p:nvSpPr>
          <p:cNvPr id="104" name="TextShape 2"/>
          <p:cNvSpPr txBox="1"/>
          <p:nvPr/>
        </p:nvSpPr>
        <p:spPr>
          <a:xfrm>
            <a:off x="457200" y="840240"/>
            <a:ext cx="8420400" cy="3734572"/>
          </a:xfrm>
          <a:prstGeom prst="rect">
            <a:avLst/>
          </a:prstGeom>
          <a:noFill/>
          <a:ln>
            <a:noFill/>
          </a:ln>
        </p:spPr>
        <p:txBody>
          <a:bodyPr lIns="72720" tIns="36360" rIns="72720" bIns="36360" anchor="t">
            <a:normAutofit/>
          </a:bodyPr>
          <a:lstStyle/>
          <a:p>
            <a:pPr marL="285750" indent="-285750">
              <a:buFont typeface="Arial,Sans-Serif"/>
              <a:buChar char="•"/>
            </a:pPr>
            <a:r>
              <a:rPr lang="en-US" sz="1700" spc="-1" err="1">
                <a:latin typeface="Times New Roman"/>
                <a:cs typeface="Times New Roman"/>
              </a:rPr>
              <a:t>Jupylet</a:t>
            </a:r>
            <a:endParaRPr lang="en-US" sz="1700" spc="-1">
              <a:latin typeface="Times New Roman"/>
              <a:cs typeface="Times New Roman"/>
            </a:endParaRPr>
          </a:p>
          <a:p>
            <a:pPr marL="742950" lvl="1" indent="-285750">
              <a:buFont typeface="Courier New"/>
              <a:buChar char="o"/>
            </a:pPr>
            <a:r>
              <a:rPr lang="en-US" sz="1700" spc="-1">
                <a:latin typeface="Times New Roman"/>
                <a:cs typeface="Times New Roman"/>
              </a:rPr>
              <a:t>Introduction</a:t>
            </a:r>
          </a:p>
          <a:p>
            <a:pPr marL="742950" lvl="1" indent="-285750">
              <a:buFont typeface="Courier New"/>
              <a:buChar char="o"/>
            </a:pPr>
            <a:r>
              <a:rPr lang="en-US" sz="1700" spc="-1">
                <a:latin typeface="Times New Roman"/>
                <a:cs typeface="Times New Roman"/>
              </a:rPr>
              <a:t>Installation</a:t>
            </a:r>
          </a:p>
          <a:p>
            <a:pPr marL="285750" indent="-285750">
              <a:buFont typeface="Arial,Sans-Serif"/>
              <a:buChar char="•"/>
            </a:pPr>
            <a:r>
              <a:rPr lang="en-US" sz="1700" spc="-1">
                <a:latin typeface="Times New Roman"/>
                <a:cs typeface="Times New Roman"/>
              </a:rPr>
              <a:t>Demo 1</a:t>
            </a:r>
          </a:p>
          <a:p>
            <a:pPr marL="285750" indent="-285750">
              <a:buFont typeface="Arial,Sans-Serif"/>
              <a:buChar char="•"/>
            </a:pPr>
            <a:r>
              <a:rPr lang="en-US" sz="1700" spc="-1">
                <a:latin typeface="Times New Roman"/>
                <a:cs typeface="Times New Roman"/>
              </a:rPr>
              <a:t>Demo 2</a:t>
            </a:r>
          </a:p>
          <a:p>
            <a:pPr marL="285750" indent="-285750">
              <a:buFont typeface="Arial,Sans-Serif"/>
              <a:buChar char="•"/>
            </a:pPr>
            <a:endParaRPr lang="en-US" sz="1700" spc="-1">
              <a:latin typeface="Times New Roman"/>
              <a:cs typeface="Times New Roman"/>
            </a:endParaRPr>
          </a:p>
          <a:p>
            <a:pPr marL="285750" indent="-285750">
              <a:buFont typeface="Arial"/>
              <a:buChar char="•"/>
            </a:pPr>
            <a:endParaRPr lang="en-US" sz="1700" spc="-1">
              <a:latin typeface="Times New Roman"/>
              <a:cs typeface="Times New Roman"/>
            </a:endParaRPr>
          </a:p>
          <a:p>
            <a:pPr marL="285750" indent="-285750">
              <a:buFont typeface="Arial"/>
              <a:buChar char="•"/>
            </a:pPr>
            <a:endParaRPr lang="en-US" sz="1700" spc="-1">
              <a:latin typeface="Times New Roman"/>
              <a:cs typeface="Times New Roman"/>
            </a:endParaRPr>
          </a:p>
        </p:txBody>
      </p:sp>
    </p:spTree>
    <p:extLst>
      <p:ext uri="{BB962C8B-B14F-4D97-AF65-F5344CB8AC3E}">
        <p14:creationId xmlns:p14="http://schemas.microsoft.com/office/powerpoint/2010/main" val="1348092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Shape 1"/>
          <p:cNvSpPr txBox="1"/>
          <p:nvPr/>
        </p:nvSpPr>
        <p:spPr>
          <a:xfrm>
            <a:off x="457200" y="321480"/>
            <a:ext cx="6091200" cy="430560"/>
          </a:xfrm>
          <a:prstGeom prst="rect">
            <a:avLst/>
          </a:prstGeom>
          <a:noFill/>
          <a:ln>
            <a:noFill/>
          </a:ln>
        </p:spPr>
        <p:txBody>
          <a:bodyPr lIns="72720" tIns="36360" rIns="72720" bIns="36360" anchor="ctr">
            <a:noAutofit/>
          </a:bodyPr>
          <a:lstStyle/>
          <a:p>
            <a:r>
              <a:rPr lang="en-US" sz="2500" b="1" spc="-1" err="1">
                <a:solidFill>
                  <a:srgbClr val="000000"/>
                </a:solidFill>
                <a:latin typeface="Times New Roman"/>
                <a:ea typeface="+mn-lt"/>
                <a:cs typeface="Times New Roman"/>
              </a:rPr>
              <a:t>Jupylet</a:t>
            </a:r>
            <a:r>
              <a:rPr lang="en-US" sz="2500" b="1" spc="-1">
                <a:solidFill>
                  <a:srgbClr val="000000"/>
                </a:solidFill>
                <a:latin typeface="Times New Roman"/>
                <a:ea typeface="+mn-lt"/>
                <a:cs typeface="Times New Roman"/>
              </a:rPr>
              <a:t> - Introduction</a:t>
            </a:r>
          </a:p>
        </p:txBody>
      </p:sp>
      <p:sp>
        <p:nvSpPr>
          <p:cNvPr id="4" name="TextShape 2">
            <a:extLst>
              <a:ext uri="{FF2B5EF4-FFF2-40B4-BE49-F238E27FC236}">
                <a16:creationId xmlns:a16="http://schemas.microsoft.com/office/drawing/2014/main" id="{6DF678AF-EE45-12F5-1552-821838263D63}"/>
              </a:ext>
            </a:extLst>
          </p:cNvPr>
          <p:cNvSpPr txBox="1"/>
          <p:nvPr/>
        </p:nvSpPr>
        <p:spPr>
          <a:xfrm>
            <a:off x="457200" y="840240"/>
            <a:ext cx="8420400" cy="3734572"/>
          </a:xfrm>
          <a:prstGeom prst="rect">
            <a:avLst/>
          </a:prstGeom>
          <a:noFill/>
          <a:ln>
            <a:noFill/>
          </a:ln>
        </p:spPr>
        <p:txBody>
          <a:bodyPr lIns="72720" tIns="36360" rIns="72720" bIns="36360" anchor="t">
            <a:normAutofit/>
          </a:bodyPr>
          <a:lstStyle/>
          <a:p>
            <a:pPr marL="285750" indent="-285750">
              <a:buFont typeface="Arial"/>
              <a:buChar char="•"/>
            </a:pPr>
            <a:r>
              <a:rPr lang="en-US" sz="1700" err="1">
                <a:ea typeface="+mn-lt"/>
                <a:cs typeface="+mn-lt"/>
              </a:rPr>
              <a:t>Jupylet</a:t>
            </a:r>
            <a:r>
              <a:rPr lang="en-US" sz="1700">
                <a:ea typeface="+mn-lt"/>
                <a:cs typeface="+mn-lt"/>
              </a:rPr>
              <a:t> is a Python library for creating 2D and 3D games, graphics, music, and sound synthesizers interactively in </a:t>
            </a:r>
            <a:r>
              <a:rPr lang="en-US" sz="1700" err="1">
                <a:ea typeface="+mn-lt"/>
                <a:cs typeface="+mn-lt"/>
              </a:rPr>
              <a:t>Jupyter</a:t>
            </a:r>
            <a:r>
              <a:rPr lang="en-US" sz="1700">
                <a:ea typeface="+mn-lt"/>
                <a:cs typeface="+mn-lt"/>
              </a:rPr>
              <a:t> notebooks. </a:t>
            </a:r>
            <a:endParaRPr lang="en-US" sz="1700">
              <a:latin typeface="Times New Roman"/>
              <a:ea typeface="+mn-lt"/>
              <a:cs typeface="Times New Roman"/>
            </a:endParaRPr>
          </a:p>
          <a:p>
            <a:pPr marL="285750" indent="-285750">
              <a:buFont typeface="Arial"/>
              <a:buChar char="•"/>
            </a:pPr>
            <a:endParaRPr lang="en-US" sz="1700">
              <a:ea typeface="+mn-lt"/>
              <a:cs typeface="+mn-lt"/>
            </a:endParaRPr>
          </a:p>
          <a:p>
            <a:pPr marL="285750" indent="-285750">
              <a:buFont typeface="Arial"/>
              <a:buChar char="•"/>
            </a:pPr>
            <a:r>
              <a:rPr lang="en-US" sz="1700">
                <a:ea typeface="+mn-lt"/>
                <a:cs typeface="+mn-lt"/>
              </a:rPr>
              <a:t>It is designed for various users, including deep reinforcement learning researchers, musicians interested in sound synthesis, and children who are learning to code. </a:t>
            </a:r>
            <a:endParaRPr lang="en-US" sz="1700">
              <a:latin typeface="Times New Roman"/>
              <a:ea typeface="+mn-lt"/>
              <a:cs typeface="Times New Roman"/>
            </a:endParaRPr>
          </a:p>
          <a:p>
            <a:pPr marL="285750" indent="-285750">
              <a:buFont typeface="Arial"/>
              <a:buChar char="•"/>
            </a:pPr>
            <a:endParaRPr lang="en-US" sz="1700">
              <a:ea typeface="+mn-lt"/>
              <a:cs typeface="+mn-lt"/>
            </a:endParaRPr>
          </a:p>
          <a:p>
            <a:pPr marL="285750" indent="-285750">
              <a:buFont typeface="Arial"/>
              <a:buChar char="•"/>
            </a:pPr>
            <a:r>
              <a:rPr lang="en-US" sz="1700">
                <a:ea typeface="+mn-lt"/>
                <a:cs typeface="+mn-lt"/>
              </a:rPr>
              <a:t>This lab will introduce you to the installation of </a:t>
            </a:r>
            <a:r>
              <a:rPr lang="en-US" sz="1700" err="1">
                <a:ea typeface="+mn-lt"/>
                <a:cs typeface="+mn-lt"/>
              </a:rPr>
              <a:t>Jupylet</a:t>
            </a:r>
            <a:r>
              <a:rPr lang="en-US" sz="1700">
                <a:ea typeface="+mn-lt"/>
                <a:cs typeface="+mn-lt"/>
              </a:rPr>
              <a:t> and provide an overview of its features.</a:t>
            </a:r>
            <a:endParaRPr lang="en-US" sz="1700">
              <a:latin typeface="Times New Roman"/>
              <a:ea typeface="+mn-lt"/>
              <a:cs typeface="Times New Roman"/>
            </a:endParaRPr>
          </a:p>
          <a:p>
            <a:pPr marL="285750" indent="-285750">
              <a:buFont typeface="Arial"/>
              <a:buChar char="•"/>
            </a:pPr>
            <a:endParaRPr lang="en-US" sz="1700" spc="-1">
              <a:latin typeface="Times New Roman"/>
              <a:cs typeface="Times New Roman"/>
            </a:endParaRPr>
          </a:p>
        </p:txBody>
      </p:sp>
    </p:spTree>
    <p:extLst>
      <p:ext uri="{BB962C8B-B14F-4D97-AF65-F5344CB8AC3E}">
        <p14:creationId xmlns:p14="http://schemas.microsoft.com/office/powerpoint/2010/main" val="732363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Shape 1"/>
          <p:cNvSpPr txBox="1"/>
          <p:nvPr/>
        </p:nvSpPr>
        <p:spPr>
          <a:xfrm>
            <a:off x="457200" y="321480"/>
            <a:ext cx="6091200" cy="430560"/>
          </a:xfrm>
          <a:prstGeom prst="rect">
            <a:avLst/>
          </a:prstGeom>
          <a:noFill/>
          <a:ln>
            <a:noFill/>
          </a:ln>
        </p:spPr>
        <p:txBody>
          <a:bodyPr lIns="72720" tIns="36360" rIns="72720" bIns="36360" anchor="ctr">
            <a:noAutofit/>
          </a:bodyPr>
          <a:lstStyle/>
          <a:p>
            <a:r>
              <a:rPr lang="en-US" sz="2500" b="1" spc="-1" err="1">
                <a:solidFill>
                  <a:srgbClr val="000000"/>
                </a:solidFill>
                <a:latin typeface="Times New Roman"/>
                <a:ea typeface="+mn-lt"/>
                <a:cs typeface="Times New Roman"/>
              </a:rPr>
              <a:t>Jupylet</a:t>
            </a:r>
            <a:r>
              <a:rPr lang="en-US" sz="2500" b="1" spc="-1">
                <a:solidFill>
                  <a:srgbClr val="000000"/>
                </a:solidFill>
                <a:latin typeface="Times New Roman"/>
                <a:ea typeface="+mn-lt"/>
                <a:cs typeface="Times New Roman"/>
              </a:rPr>
              <a:t> - Installation</a:t>
            </a:r>
          </a:p>
        </p:txBody>
      </p:sp>
      <p:sp>
        <p:nvSpPr>
          <p:cNvPr id="4" name="TextShape 2">
            <a:extLst>
              <a:ext uri="{FF2B5EF4-FFF2-40B4-BE49-F238E27FC236}">
                <a16:creationId xmlns:a16="http://schemas.microsoft.com/office/drawing/2014/main" id="{6DF678AF-EE45-12F5-1552-821838263D63}"/>
              </a:ext>
            </a:extLst>
          </p:cNvPr>
          <p:cNvSpPr txBox="1"/>
          <p:nvPr/>
        </p:nvSpPr>
        <p:spPr>
          <a:xfrm>
            <a:off x="457200" y="840240"/>
            <a:ext cx="8420400" cy="3734572"/>
          </a:xfrm>
          <a:prstGeom prst="rect">
            <a:avLst/>
          </a:prstGeom>
          <a:noFill/>
          <a:ln>
            <a:noFill/>
          </a:ln>
        </p:spPr>
        <p:txBody>
          <a:bodyPr lIns="72720" tIns="36360" rIns="72720" bIns="36360" anchor="t">
            <a:normAutofit/>
          </a:bodyPr>
          <a:lstStyle/>
          <a:p>
            <a:pPr marL="285750" indent="-285750">
              <a:buFont typeface="Arial"/>
              <a:buChar char="•"/>
            </a:pPr>
            <a:r>
              <a:rPr lang="en-US" sz="1700">
                <a:latin typeface="Times New Roman"/>
                <a:ea typeface="+mn-lt"/>
                <a:cs typeface="Times New Roman"/>
              </a:rPr>
              <a:t>Please refer the </a:t>
            </a:r>
            <a:r>
              <a:rPr lang="en-US" sz="1700" err="1">
                <a:latin typeface="Times New Roman"/>
                <a:ea typeface="+mn-lt"/>
                <a:cs typeface="Times New Roman"/>
              </a:rPr>
              <a:t>github</a:t>
            </a:r>
            <a:r>
              <a:rPr lang="en-US" sz="1700">
                <a:latin typeface="Times New Roman"/>
                <a:ea typeface="+mn-lt"/>
                <a:cs typeface="Times New Roman"/>
              </a:rPr>
              <a:t>: </a:t>
            </a:r>
            <a:r>
              <a:rPr lang="en-US" sz="1700">
                <a:latin typeface="Arial"/>
                <a:ea typeface="+mn-lt"/>
                <a:cs typeface="Arial"/>
                <a:hlinkClick r:id="rId3"/>
              </a:rPr>
              <a:t>https://github.com/ARG-NCTU/jupylet</a:t>
            </a:r>
            <a:endParaRPr lang="en-US" sz="1700">
              <a:latin typeface="Arial"/>
              <a:ea typeface="+mn-lt"/>
              <a:cs typeface="Arial"/>
            </a:endParaRPr>
          </a:p>
          <a:p>
            <a:pPr marL="285750" indent="-285750">
              <a:buFont typeface="Arial"/>
              <a:buChar char="•"/>
            </a:pPr>
            <a:r>
              <a:rPr lang="en-US" sz="1700">
                <a:latin typeface="Times New Roman"/>
                <a:ea typeface="+mn-lt"/>
                <a:cs typeface="Times New Roman"/>
              </a:rPr>
              <a:t>Run all installation command in your terminal:</a:t>
            </a:r>
            <a:endParaRPr lang="en-US"/>
          </a:p>
          <a:p>
            <a:pPr marL="285750" indent="-285750">
              <a:buFont typeface="Arial"/>
              <a:buChar char="•"/>
            </a:pPr>
            <a:endParaRPr lang="en-US" sz="1700">
              <a:latin typeface="Arial"/>
              <a:cs typeface="Arial"/>
            </a:endParaRPr>
          </a:p>
          <a:p>
            <a:pPr marL="285750" indent="-285750">
              <a:buFont typeface="Arial"/>
              <a:buChar char="•"/>
            </a:pPr>
            <a:endParaRPr lang="en-US" sz="1700" spc="-1">
              <a:latin typeface="Times New Roman"/>
              <a:cs typeface="Times New Roman"/>
            </a:endParaRPr>
          </a:p>
        </p:txBody>
      </p:sp>
      <p:pic>
        <p:nvPicPr>
          <p:cNvPr id="2" name="Picture 1" descr="A screenshot of a computer&#10;&#10;Description automatically generated">
            <a:extLst>
              <a:ext uri="{FF2B5EF4-FFF2-40B4-BE49-F238E27FC236}">
                <a16:creationId xmlns:a16="http://schemas.microsoft.com/office/drawing/2014/main" id="{6EB6FD2A-4B06-00CE-FA2B-56DF9056D3EC}"/>
              </a:ext>
            </a:extLst>
          </p:cNvPr>
          <p:cNvPicPr>
            <a:picLocks noChangeAspect="1"/>
          </p:cNvPicPr>
          <p:nvPr/>
        </p:nvPicPr>
        <p:blipFill>
          <a:blip r:embed="rId4"/>
          <a:stretch>
            <a:fillRect/>
          </a:stretch>
        </p:blipFill>
        <p:spPr>
          <a:xfrm>
            <a:off x="749610" y="1480494"/>
            <a:ext cx="3425719" cy="3086100"/>
          </a:xfrm>
          <a:prstGeom prst="rect">
            <a:avLst/>
          </a:prstGeom>
        </p:spPr>
      </p:pic>
    </p:spTree>
    <p:extLst>
      <p:ext uri="{BB962C8B-B14F-4D97-AF65-F5344CB8AC3E}">
        <p14:creationId xmlns:p14="http://schemas.microsoft.com/office/powerpoint/2010/main" val="224992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Shape 1"/>
          <p:cNvSpPr txBox="1"/>
          <p:nvPr/>
        </p:nvSpPr>
        <p:spPr>
          <a:xfrm>
            <a:off x="457200" y="321480"/>
            <a:ext cx="6091200" cy="430560"/>
          </a:xfrm>
          <a:prstGeom prst="rect">
            <a:avLst/>
          </a:prstGeom>
          <a:noFill/>
          <a:ln>
            <a:noFill/>
          </a:ln>
        </p:spPr>
        <p:txBody>
          <a:bodyPr lIns="72720" tIns="36360" rIns="72720" bIns="36360" anchor="ctr">
            <a:noAutofit/>
          </a:bodyPr>
          <a:lstStyle/>
          <a:p>
            <a:r>
              <a:rPr lang="en-US" sz="2500" b="1" spc="-1">
                <a:solidFill>
                  <a:srgbClr val="000000"/>
                </a:solidFill>
                <a:latin typeface="Times New Roman"/>
                <a:ea typeface="+mn-lt"/>
                <a:cs typeface="Times New Roman"/>
              </a:rPr>
              <a:t>Demo 1 – examples/</a:t>
            </a:r>
            <a:r>
              <a:rPr lang="en-US" sz="2500" b="1" spc="-1">
                <a:solidFill>
                  <a:srgbClr val="000000"/>
                </a:solidFill>
                <a:latin typeface="Times New Roman"/>
                <a:ea typeface="+mn-lt"/>
                <a:cs typeface="Arial"/>
              </a:rPr>
              <a:t>11-spaceship.ipynb</a:t>
            </a:r>
          </a:p>
        </p:txBody>
      </p:sp>
      <p:sp>
        <p:nvSpPr>
          <p:cNvPr id="4" name="TextShape 2">
            <a:extLst>
              <a:ext uri="{FF2B5EF4-FFF2-40B4-BE49-F238E27FC236}">
                <a16:creationId xmlns:a16="http://schemas.microsoft.com/office/drawing/2014/main" id="{6DF678AF-EE45-12F5-1552-821838263D63}"/>
              </a:ext>
            </a:extLst>
          </p:cNvPr>
          <p:cNvSpPr txBox="1"/>
          <p:nvPr/>
        </p:nvSpPr>
        <p:spPr>
          <a:xfrm>
            <a:off x="457200" y="840240"/>
            <a:ext cx="8420400" cy="3734572"/>
          </a:xfrm>
          <a:prstGeom prst="rect">
            <a:avLst/>
          </a:prstGeom>
          <a:noFill/>
          <a:ln>
            <a:noFill/>
          </a:ln>
        </p:spPr>
        <p:txBody>
          <a:bodyPr lIns="72720" tIns="36360" rIns="72720" bIns="36360" anchor="t">
            <a:normAutofit/>
          </a:bodyPr>
          <a:lstStyle/>
          <a:p>
            <a:pPr marL="285750" indent="-285750">
              <a:buFont typeface="Arial"/>
              <a:buChar char="•"/>
            </a:pPr>
            <a:r>
              <a:rPr lang="en-US" sz="1700">
                <a:latin typeface="Times New Roman"/>
                <a:ea typeface="+mn-lt"/>
                <a:cs typeface="Times New Roman"/>
              </a:rPr>
              <a:t>No need for modify code. Just run the code. Read the code and show me how to play it:</a:t>
            </a:r>
          </a:p>
          <a:p>
            <a:pPr marL="285750" indent="-285750">
              <a:buFont typeface="Arial"/>
              <a:buChar char="•"/>
            </a:pPr>
            <a:endParaRPr lang="en-US" sz="1700" spc="-1">
              <a:latin typeface="Times New Roman"/>
              <a:cs typeface="Times New Roman"/>
            </a:endParaRPr>
          </a:p>
        </p:txBody>
      </p:sp>
      <p:pic>
        <p:nvPicPr>
          <p:cNvPr id="2" name="lab8-1">
            <a:hlinkClick r:id="" action="ppaction://media"/>
            <a:extLst>
              <a:ext uri="{FF2B5EF4-FFF2-40B4-BE49-F238E27FC236}">
                <a16:creationId xmlns:a16="http://schemas.microsoft.com/office/drawing/2014/main" id="{9B5516AD-C9F6-09DD-97FD-D5C38603DE6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39722" y="1217141"/>
            <a:ext cx="6281565" cy="3458348"/>
          </a:xfrm>
          <a:prstGeom prst="rect">
            <a:avLst/>
          </a:prstGeom>
        </p:spPr>
      </p:pic>
    </p:spTree>
    <p:extLst>
      <p:ext uri="{BB962C8B-B14F-4D97-AF65-F5344CB8AC3E}">
        <p14:creationId xmlns:p14="http://schemas.microsoft.com/office/powerpoint/2010/main" val="686372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Shape 1"/>
          <p:cNvSpPr txBox="1"/>
          <p:nvPr/>
        </p:nvSpPr>
        <p:spPr>
          <a:xfrm>
            <a:off x="457200" y="321480"/>
            <a:ext cx="6091200" cy="430560"/>
          </a:xfrm>
          <a:prstGeom prst="rect">
            <a:avLst/>
          </a:prstGeom>
          <a:noFill/>
          <a:ln>
            <a:noFill/>
          </a:ln>
        </p:spPr>
        <p:txBody>
          <a:bodyPr lIns="72720" tIns="36360" rIns="72720" bIns="36360" anchor="ctr">
            <a:noAutofit/>
          </a:bodyPr>
          <a:lstStyle/>
          <a:p>
            <a:r>
              <a:rPr lang="en-US" sz="2400" b="1" spc="-1">
                <a:solidFill>
                  <a:srgbClr val="000000"/>
                </a:solidFill>
                <a:latin typeface="Times New Roman"/>
                <a:ea typeface="+mn-lt"/>
                <a:cs typeface="Times New Roman"/>
              </a:rPr>
              <a:t>Demo 2 – exam</a:t>
            </a:r>
            <a:r>
              <a:rPr lang="en-US" sz="2500" b="1" spc="-1">
                <a:solidFill>
                  <a:srgbClr val="000000"/>
                </a:solidFill>
                <a:latin typeface="Times New Roman"/>
                <a:ea typeface="+mn-lt"/>
                <a:cs typeface="Times New Roman"/>
              </a:rPr>
              <a:t>ples/</a:t>
            </a:r>
            <a:r>
              <a:rPr lang="en-US" sz="2500" b="1" spc="-1">
                <a:solidFill>
                  <a:srgbClr val="000000"/>
                </a:solidFill>
                <a:latin typeface="Times New Roman"/>
                <a:ea typeface="+mn-lt"/>
                <a:cs typeface="+mn-lt"/>
              </a:rPr>
              <a:t>12-spaceship-3d.ipynb</a:t>
            </a:r>
            <a:endParaRPr lang="en-US" sz="2500" b="1" spc="-1">
              <a:solidFill>
                <a:srgbClr val="000000"/>
              </a:solidFill>
              <a:latin typeface="Times New Roman"/>
              <a:ea typeface="+mn-lt"/>
              <a:cs typeface="Times New Roman"/>
            </a:endParaRPr>
          </a:p>
        </p:txBody>
      </p:sp>
      <p:sp>
        <p:nvSpPr>
          <p:cNvPr id="4" name="TextShape 2">
            <a:extLst>
              <a:ext uri="{FF2B5EF4-FFF2-40B4-BE49-F238E27FC236}">
                <a16:creationId xmlns:a16="http://schemas.microsoft.com/office/drawing/2014/main" id="{6DF678AF-EE45-12F5-1552-821838263D63}"/>
              </a:ext>
            </a:extLst>
          </p:cNvPr>
          <p:cNvSpPr txBox="1"/>
          <p:nvPr/>
        </p:nvSpPr>
        <p:spPr>
          <a:xfrm>
            <a:off x="457200" y="840240"/>
            <a:ext cx="8420400" cy="3734572"/>
          </a:xfrm>
          <a:prstGeom prst="rect">
            <a:avLst/>
          </a:prstGeom>
          <a:noFill/>
          <a:ln>
            <a:noFill/>
          </a:ln>
        </p:spPr>
        <p:txBody>
          <a:bodyPr lIns="72720" tIns="36360" rIns="72720" bIns="36360" anchor="t">
            <a:normAutofit/>
          </a:bodyPr>
          <a:lstStyle/>
          <a:p>
            <a:pPr marL="285750" indent="-285750">
              <a:buFont typeface="Arial,Sans-Serif"/>
              <a:buChar char="•"/>
            </a:pPr>
            <a:r>
              <a:rPr lang="en-US" sz="1700">
                <a:latin typeface="Times New Roman"/>
                <a:ea typeface="+mn-lt"/>
                <a:cs typeface="Times New Roman"/>
              </a:rPr>
              <a:t>No need for modify code. Just run the code. Read the code and show me how to play it:</a:t>
            </a:r>
          </a:p>
          <a:p>
            <a:pPr marL="285750" indent="-285750">
              <a:buFont typeface="Arial"/>
              <a:buChar char="•"/>
            </a:pPr>
            <a:endParaRPr lang="en-US" sz="1700">
              <a:latin typeface="Times New Roman"/>
              <a:ea typeface="+mn-lt"/>
              <a:cs typeface="Times New Roman"/>
            </a:endParaRPr>
          </a:p>
          <a:p>
            <a:pPr marL="285750" indent="-285750">
              <a:buFont typeface="Arial"/>
              <a:buChar char="•"/>
            </a:pPr>
            <a:endParaRPr lang="en-US" sz="1700" spc="-1">
              <a:latin typeface="Times New Roman"/>
              <a:cs typeface="Times New Roman"/>
            </a:endParaRPr>
          </a:p>
        </p:txBody>
      </p:sp>
      <p:pic>
        <p:nvPicPr>
          <p:cNvPr id="2" name="lab8-2">
            <a:hlinkClick r:id="" action="ppaction://media"/>
            <a:extLst>
              <a:ext uri="{FF2B5EF4-FFF2-40B4-BE49-F238E27FC236}">
                <a16:creationId xmlns:a16="http://schemas.microsoft.com/office/drawing/2014/main" id="{860A1D05-320E-5C68-1E14-640B5813579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29502" y="1124463"/>
            <a:ext cx="8691131" cy="3805883"/>
          </a:xfrm>
          <a:prstGeom prst="rect">
            <a:avLst/>
          </a:prstGeom>
        </p:spPr>
      </p:pic>
    </p:spTree>
    <p:extLst>
      <p:ext uri="{BB962C8B-B14F-4D97-AF65-F5344CB8AC3E}">
        <p14:creationId xmlns:p14="http://schemas.microsoft.com/office/powerpoint/2010/main" val="616056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On-screen Show (16:9)</PresentationFormat>
  <Slides>6</Slides>
  <Notes>6</Notes>
  <HiddenSlides>0</HiddenSlides>
  <ScaleCrop>false</ScaleCrop>
  <HeadingPairs>
    <vt:vector size="4" baseType="variant">
      <vt:variant>
        <vt:lpstr>Theme</vt:lpstr>
      </vt:variant>
      <vt:variant>
        <vt:i4>2</vt:i4>
      </vt:variant>
      <vt:variant>
        <vt:lpstr>Slide Titles</vt:lpstr>
      </vt:variant>
      <vt:variant>
        <vt:i4>6</vt:i4>
      </vt:variant>
    </vt:vector>
  </HeadingPairs>
  <TitlesOfParts>
    <vt:vector size="8" baseType="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subject/>
  <dc:creator>劉潔昕</dc:creator>
  <dc:description/>
  <cp:revision>1</cp:revision>
  <dcterms:modified xsi:type="dcterms:W3CDTF">2024-10-21T10:37:56Z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4</vt:i4>
  </property>
  <property fmtid="{D5CDD505-2E9C-101B-9397-08002B2CF9AE}" pid="7" name="Notes">
    <vt:i4>4</vt:i4>
  </property>
  <property fmtid="{D5CDD505-2E9C-101B-9397-08002B2CF9AE}" pid="8" name="PresentationFormat">
    <vt:lpwstr>如螢幕大小 (16:9)</vt:lpwstr>
  </property>
  <property fmtid="{D5CDD505-2E9C-101B-9397-08002B2CF9AE}" pid="9" name="ScaleCrop">
    <vt:bool>false</vt:bool>
  </property>
  <property fmtid="{D5CDD505-2E9C-101B-9397-08002B2CF9AE}" pid="10" name="ShareDoc">
    <vt:bool>false</vt:bool>
  </property>
  <property fmtid="{D5CDD505-2E9C-101B-9397-08002B2CF9AE}" pid="11" name="Slides">
    <vt:i4>10</vt:i4>
  </property>
</Properties>
</file>

<file path=docProps/thumbnail.jpeg>
</file>